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71" r:id="rId15"/>
    <p:sldId id="263" r:id="rId16"/>
    <p:sldId id="264" r:id="rId17"/>
    <p:sldId id="272" r:id="rId18"/>
    <p:sldId id="265" r:id="rId19"/>
    <p:sldId id="273" r:id="rId20"/>
    <p:sldId id="266" r:id="rId21"/>
    <p:sldId id="267" r:id="rId22"/>
    <p:sldId id="274" r:id="rId23"/>
    <p:sldId id="268" r:id="rId24"/>
    <p:sldId id="269" r:id="rId25"/>
    <p:sldId id="270" r:id="rId26"/>
    <p:sldId id="275" r:id="rId27"/>
    <p:sldId id="276" r:id="rId28"/>
    <p:sldId id="277" r:id="rId29"/>
    <p:sldId id="278" r:id="rId30"/>
    <p:sldId id="284" r:id="rId31"/>
    <p:sldId id="285" r:id="rId32"/>
    <p:sldId id="286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21A0B-7B86-C1CB-11C8-2BBDFC8241CB}" v="43" dt="2025-06-09T11:36:57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5/10/relationships/revisionInfo" Target="revisionInfo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AC39-F264-7032-5CE5-C70E448C1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4BDE1-BB23-09A2-8468-F2E200620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F51214-D0FE-0FF2-521A-2F8ECC3C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F9-D9C9-0928-2956-CDF0D331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66AF5-D2AC-F3C5-F3C4-1D13D71F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0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F89A8-D5B9-AC98-7EAC-FEBEF98B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717F6-4736-6A2B-1A61-C8FE501AD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675B2-BA68-DDD1-7AC0-C64A803C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20DB8-1737-2277-98D1-6D679E47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BEF1A-03FC-26B7-2C94-4A2492D8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B00A0-AC84-7D23-DA80-DA3C42D2D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B3EE6-42E0-290A-69EA-81A837B6D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9AD7E-2CE4-208D-F3EC-EBE44D109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08570-B432-ED5A-FE19-9B73A7DA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79A84-4997-4319-C56B-65F9D6E54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CA9B-DD55-8604-9742-9ECCF38B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64989-101E-5317-2076-958ACA5E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45776-5A29-3FEA-A8AF-6CE2FE37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B95D4-AD3B-0759-B33C-25ABADD2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AEAA9-8455-FF03-EFDA-E1E8C8A2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7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CC7E-C933-0CCC-F093-7FEEEF59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21EA1-7560-6985-67C8-5F73A74A5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3FD46-77FE-BE55-36CC-0EBDBF647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6957E-86DB-6933-FFB9-946EEBA0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C1956-B604-925E-70A8-40B48613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0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7039-95B8-FD94-B66E-1D54C7F0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CFCD7-B55F-816C-D0EA-F9A50AEDE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8A7B8-D6EC-5592-ACD3-20BE671F5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493D3-2168-91C2-CDC5-A1AEC66D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282C2-3667-7379-B11F-21B6BE0D0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42011-7B94-8918-45C7-2A963BB1E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44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5D82B-F61E-EABB-367B-67B1240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D01A0-9ABC-E62C-72EB-7A59E373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22874-8353-D5B0-56A4-A2D254DE0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EF7E3-132B-99AF-8940-4C19A9D1F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2B18C-3B7E-BA46-FAD6-8E0C065CF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4AB0A-2A68-FF13-6D40-11D2EBBDC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6C92A-869D-E96D-BD4C-796F56817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4FD7E6-0EC0-2B84-EC40-83E6A89F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25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834FA-B6D5-B799-D636-C0853BC1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D8DB5E-6FF2-C1C7-DC41-932FB028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CB082-F866-4CAE-AEDC-827141E7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9BF3F-BF44-8F4A-A4EA-1D25C55C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0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13045-C8C2-14A6-F525-916A7628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DC907D-EE04-A64A-9160-251B3D68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9EEF2-1865-69E7-41AD-3CAF530F9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0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9AAF4-E119-CCFD-0D0E-C371BD13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59C80-0CE0-277C-9A10-2DE940791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6D0B2-2EB0-9140-095A-8F4A94FF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2E480-CBF7-975B-ACCA-0FC8ACC8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F474-892E-4828-D0D7-00070CDD9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AA0A6-E972-27BB-8899-47F94D45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02C6-A136-49D8-C43F-D3AB2571B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E14544-3C8C-DB66-36AC-B01577435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64169-CDDB-C615-6AF3-0D78FC412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EF6A4-F09D-AC52-11C4-4EBC8CEB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1A50C-1735-AC9E-8094-66CDC32D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8D7BB-239F-AF58-6713-3B633CC2A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4">
                <a:lumMod val="40000"/>
                <a:lumOff val="60000"/>
              </a:schemeClr>
            </a:gs>
            <a:gs pos="0">
              <a:schemeClr val="accent1">
                <a:lumMod val="5000"/>
                <a:lumOff val="95000"/>
              </a:schemeClr>
            </a:gs>
            <a:gs pos="56000">
              <a:schemeClr val="accent1">
                <a:lumMod val="45000"/>
                <a:lumOff val="55000"/>
              </a:schemeClr>
            </a:gs>
            <a:gs pos="80000">
              <a:srgbClr val="0070C0"/>
            </a:gs>
            <a:gs pos="100000">
              <a:schemeClr val="accent4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1996F7-1608-21D1-6DE6-8E5681BB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92BB1-7538-5DEA-DB0C-9FFCBEA5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643DA-F10F-9003-8F0A-9094D39C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D7BAEC-950D-4282-A4D4-71907359A3E5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CBFB-3C84-76FD-BB91-7FC286C97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BC32-504B-916D-D423-E478B9641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23F780-355C-4F15-AB51-306FA528C4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4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E692-D73D-AE12-B1D1-E913607EE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4535"/>
            <a:ext cx="9144000" cy="2387600"/>
          </a:xfrm>
        </p:spPr>
        <p:txBody>
          <a:bodyPr/>
          <a:lstStyle/>
          <a:p>
            <a:r>
              <a:rPr lang="en-GB" b="1" i="1" dirty="0"/>
              <a:t>Coventry Music </a:t>
            </a:r>
            <a:br>
              <a:rPr lang="en-GB" b="1" i="1" dirty="0"/>
            </a:br>
            <a:r>
              <a:rPr lang="en-GB" b="1" i="1" dirty="0"/>
              <a:t>Summer Showcase Lyrics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25FE4-CAB5-6899-0F3F-7CD9A65C8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76248"/>
          </a:xfrm>
        </p:spPr>
        <p:txBody>
          <a:bodyPr>
            <a:normAutofit/>
          </a:bodyPr>
          <a:lstStyle/>
          <a:p>
            <a:r>
              <a:rPr lang="en-GB" sz="3200" b="1" i="1" dirty="0"/>
              <a:t>Tuesday 24</a:t>
            </a:r>
            <a:r>
              <a:rPr lang="en-GB" sz="3200" b="1" i="1" baseline="30000" dirty="0"/>
              <a:t>th</a:t>
            </a:r>
            <a:r>
              <a:rPr lang="en-GB" sz="3200" b="1" i="1" dirty="0"/>
              <a:t> June 2025</a:t>
            </a:r>
          </a:p>
          <a:p>
            <a:r>
              <a:rPr lang="en-GB" sz="3200" b="1" i="1" dirty="0"/>
              <a:t>The Butterworth Hall</a:t>
            </a:r>
          </a:p>
          <a:p>
            <a:r>
              <a:rPr lang="en-GB" sz="3200" b="1" i="1" dirty="0"/>
              <a:t>Warwick Arts Centre</a:t>
            </a:r>
          </a:p>
          <a:p>
            <a:r>
              <a:rPr lang="en-GB" sz="3200" b="1" i="1" dirty="0"/>
              <a:t>7.00 – 8.30pm</a:t>
            </a:r>
            <a:endParaRPr lang="en-GB" sz="2800" b="1" i="1" dirty="0"/>
          </a:p>
        </p:txBody>
      </p:sp>
      <p:pic>
        <p:nvPicPr>
          <p:cNvPr id="11" name="Picture 10" descr="A logo with a horse head and a person's face&#10;&#10;AI-generated content may be incorrect.">
            <a:extLst>
              <a:ext uri="{FF2B5EF4-FFF2-40B4-BE49-F238E27FC236}">
                <a16:creationId xmlns:a16="http://schemas.microsoft.com/office/drawing/2014/main" id="{6C8CBB25-7E56-9F56-6215-4D9515B4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" y="5142875"/>
            <a:ext cx="2316048" cy="1570282"/>
          </a:xfrm>
          <a:prstGeom prst="rect">
            <a:avLst/>
          </a:prstGeom>
        </p:spPr>
      </p:pic>
      <p:pic>
        <p:nvPicPr>
          <p:cNvPr id="13" name="Picture 12" descr="A blue and white sign&#10;&#10;AI-generated content may be incorrect.">
            <a:extLst>
              <a:ext uri="{FF2B5EF4-FFF2-40B4-BE49-F238E27FC236}">
                <a16:creationId xmlns:a16="http://schemas.microsoft.com/office/drawing/2014/main" id="{BA91FE60-D5F1-2230-0680-4AEE15FD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90" y="182318"/>
            <a:ext cx="2520361" cy="1485933"/>
          </a:xfrm>
          <a:prstGeom prst="rect">
            <a:avLst/>
          </a:prstGeom>
        </p:spPr>
      </p:pic>
      <p:pic>
        <p:nvPicPr>
          <p:cNvPr id="17" name="Picture 16" descr="A logo for a music hub&#10;&#10;AI-generated content may be incorrect.">
            <a:extLst>
              <a:ext uri="{FF2B5EF4-FFF2-40B4-BE49-F238E27FC236}">
                <a16:creationId xmlns:a16="http://schemas.microsoft.com/office/drawing/2014/main" id="{84FD2DBE-441B-B77D-DF8B-6242120F5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62" y="5232806"/>
            <a:ext cx="2640589" cy="1485933"/>
          </a:xfrm>
          <a:prstGeom prst="rect">
            <a:avLst/>
          </a:prstGeom>
        </p:spPr>
      </p:pic>
      <p:pic>
        <p:nvPicPr>
          <p:cNvPr id="5" name="Picture 4" descr="A colorful rectangular sign with white text&#10;&#10;AI-generated content may be incorrect.">
            <a:extLst>
              <a:ext uri="{FF2B5EF4-FFF2-40B4-BE49-F238E27FC236}">
                <a16:creationId xmlns:a16="http://schemas.microsoft.com/office/drawing/2014/main" id="{BF8C8EDB-1D1C-1273-578E-9D5B8D906E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49" y="182318"/>
            <a:ext cx="1532808" cy="15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3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51FA-9834-8BDE-529C-004B4DE8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/>
          <a:lstStyle/>
          <a:p>
            <a:r>
              <a:rPr lang="en-GB" b="1" i="1" dirty="0"/>
              <a:t>The Greatest Showman Medley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F912E-B441-97C6-F12E-F7CC95242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i="1" dirty="0">
                <a:latin typeface="Comic Sans MS" panose="030F0702030302020204" pitchFamily="66" charset="0"/>
              </a:rPr>
              <a:t>The Greatest Show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Ladies and gents, this is the moment you've waited for (whoa)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Been searching in the dark, your sweat </a:t>
            </a: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soakin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through the floor (whoa)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buried in your bones there's an ache that you can't ignore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Takin' your breath, stealing your mind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all that was real is left behind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Don't fight it, it's coming for you, </a:t>
            </a: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runnin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at </a:t>
            </a: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ya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It's only this moment, don't care what comes after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There's something breaking at the brick of every wall, it's holding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All that you know, So tell me do you </a:t>
            </a: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wanna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go?</a:t>
            </a:r>
            <a:br>
              <a:rPr lang="en-GB" sz="19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9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67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E206-6C5D-A7C1-A767-1A791774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457"/>
            <a:ext cx="10515600" cy="5077506"/>
          </a:xfrm>
        </p:spPr>
        <p:txBody>
          <a:bodyPr/>
          <a:lstStyle/>
          <a:p>
            <a:pPr marL="0" indent="0"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Where it's covered in all the coloured lights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Where the runaways are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runnin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the night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Impossible comes true, it's takin' over you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Oh, this is the greatest show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32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We light it up, we won't come down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the sun can't stop us now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Watching it come true, it's takin' over you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Oh, this is the greatest show.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F589-79F0-185F-3675-D4F893B1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This is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B8CF-38BB-E8B0-3D2A-9A52279A2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120"/>
            <a:ext cx="10515600" cy="553275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am not a stranger to the dark "Hide away," they say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"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'Cause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we don't want your broken parts"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I've learned to be ashamed of all my scars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"Run away, " they say, "No one'll love you as you are"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32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But, 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won't let them break me down to dust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know that there's a place for us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For we are glorious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07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B27B6-25ED-52A8-B0C4-6A4D9243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5914"/>
            <a:ext cx="10515600" cy="5121049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When the sharpest words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wanna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cut me down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I'm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gonna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send a flood,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gonna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drown '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em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out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am brave, I am bruised, I am who I'm meant to be,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This is me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endParaRPr lang="en-GB" sz="32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u="sng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This is Me!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16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CA01-C948-CBA8-C6D9-3A017294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859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A Million Dreams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4051-F55E-DEA4-FC13-298C096D7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766"/>
            <a:ext cx="10515600" cy="51518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close my eyes and I can see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world that's waiting up for me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That I call my own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Through the dark, through the door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Through where no one's been before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But it feels like home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don't care, I don't care, so call me crazy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We can live in a world that we design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think of what the world could be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vision of the one I see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million dreams is all it's </a:t>
            </a:r>
            <a:r>
              <a:rPr lang="en-GB" sz="24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gonna</a:t>
            </a: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take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 million dreams for the world we're </a:t>
            </a:r>
            <a:r>
              <a:rPr lang="en-GB" sz="24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gonna</a:t>
            </a: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make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882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67CD-DD44-24A7-B1B6-81805CB5B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19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From Now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D41A-1DA8-F922-4ACC-F5953697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53212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From now on,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These eyes will not be blinded by the lights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From now on,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What's waited till tomorrow starts tonight, starts tonight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Let this promise in me start, Like an anthem in my heart.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From now on, From now 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46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699F1-4D1B-CF01-631C-E011E92A0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829"/>
            <a:ext cx="10515600" cy="520813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we will come back home, And we will come back home,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Home, again!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we will come back home, And we will come back home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Home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again!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we will come back home, And we will come back home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Home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again!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we will come back home, And we will come back home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Home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again!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</a:t>
            </a:r>
            <a:endParaRPr lang="en-GB" sz="28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This is me!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2942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AC66-AE19-E473-50B3-52BDA8FE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/>
          <a:lstStyle/>
          <a:p>
            <a:r>
              <a:rPr lang="en-GB" b="1" i="1" dirty="0"/>
              <a:t>Coldplay Medley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EB45E-0FC3-8D36-1E70-1729D77EE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2" y="1325009"/>
            <a:ext cx="11473542" cy="52767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100" b="1" i="1" dirty="0">
                <a:latin typeface="Comic Sans MS" panose="030F0702030302020204" pitchFamily="66" charset="0"/>
              </a:rPr>
              <a:t>Clocks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 lights go out and I can't be saved, Tides that I tried to swim against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Brought me down upon my knees, Oh, I beg, I beg and plead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____ are, You ____ are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Home, home, where I wanted to go, Home, home, where I wanted to go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nothing else compares, and nothing else compares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Home, home, where I wanted to go, Home, home, where I wanted to go.</a:t>
            </a:r>
            <a:br>
              <a:rPr lang="en-GB" sz="1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18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248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4DD9-4A7B-A85D-2C10-DA6F9E54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163"/>
          </a:xfrm>
        </p:spPr>
        <p:txBody>
          <a:bodyPr/>
          <a:lstStyle/>
          <a:p>
            <a:r>
              <a:rPr lang="en-GB" b="1" i="1" dirty="0"/>
              <a:t>Paradise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07ADB-F8AF-581D-E813-64F90458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1012371"/>
            <a:ext cx="11462658" cy="575854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When she was just a girl, She expected the world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But it flew away from her reach, So she ran away in her sleep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Life goes on, it gets so heavy, The wheel breaks the butterfly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Every tear, a waterfall,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 the night, the stormy night, she'd close her eyes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 the night, the stormy night, away she'd fly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dream of para-, para-, paradise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Para-, para-, paradise, Para-, para-, paradise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Oh, oh-oh, oh-oh, oh-oh-oh</a:t>
            </a:r>
            <a:b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4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n-GB" sz="2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ara, para …….</a:t>
            </a:r>
          </a:p>
        </p:txBody>
      </p:sp>
    </p:spTree>
    <p:extLst>
      <p:ext uri="{BB962C8B-B14F-4D97-AF65-F5344CB8AC3E}">
        <p14:creationId xmlns:p14="http://schemas.microsoft.com/office/powerpoint/2010/main" val="97217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F523D-3EC4-44C6-E459-F85F09D12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427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Viva la Vida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321BD-AF21-A0C8-EFBD-FD97E6F46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5" y="1051560"/>
            <a:ext cx="11081657" cy="555606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used to rule the world, Seas would rise when I gave the word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Now in the morning, I sleep alone,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Sweep the streets I used to own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hear Jerusalem bells a-</a:t>
            </a: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ringin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’ Roman Cavalry choirs are </a:t>
            </a: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singin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 my mirror, my sword and shield,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My missionaries in a foreign field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For some reason, I can't explain,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Once you'd gone, there was never, never an honest word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that was when I ruled the world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45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0C61-F119-DCE4-E30B-24AE0740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5125"/>
            <a:ext cx="10972800" cy="1325563"/>
          </a:xfrm>
        </p:spPr>
        <p:txBody>
          <a:bodyPr/>
          <a:lstStyle/>
          <a:p>
            <a:r>
              <a:rPr lang="en-GB" b="1" i="1" dirty="0"/>
              <a:t>Disney Film Favourites Medley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C007-686D-6C12-82D1-E470B897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20998"/>
          </a:xfrm>
        </p:spPr>
        <p:txBody>
          <a:bodyPr/>
          <a:lstStyle/>
          <a:p>
            <a:pPr marL="0" indent="0">
              <a:buNone/>
            </a:pPr>
            <a:r>
              <a:rPr lang="en-GB" sz="3600" b="1" i="1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Under the Sea</a:t>
            </a:r>
            <a:endParaRPr lang="en-GB" sz="3600" b="1" i="1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 seaweed is always greener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 somebody else's lake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dream about going up there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But that is a big mistake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Just look at the world around you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Right here on the ocean floor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Such wonderful things surround you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What more is you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lookin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for?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he Little Mermaid: Ariel's 5 Worst And ...">
            <a:extLst>
              <a:ext uri="{FF2B5EF4-FFF2-40B4-BE49-F238E27FC236}">
                <a16:creationId xmlns:a16="http://schemas.microsoft.com/office/drawing/2014/main" id="{CCD33A19-B5A7-17C9-AF57-4517F5FEC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4" y="365125"/>
            <a:ext cx="3597125" cy="18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874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96046-588A-B4AF-6AF5-C9B97E975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4029"/>
            <a:ext cx="10515600" cy="5512934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Oh-oh-oh, oh-oh, oh, Oh-oh-oh, oh-oh, oh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(this continues under the chorus)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 hear Jerusalem bells a-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ringin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’ Roman Cavalry choirs are </a:t>
            </a:r>
            <a:r>
              <a:rPr lang="en-GB" sz="28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singin</a:t>
            </a: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 my mirror, my sword and shield, My missionaries in a foreign field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For some reason, I can't explain, Once you'd gone, there was never, never an honest word</a:t>
            </a:r>
            <a:b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that was when I ruled the world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When I ruled the world!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194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11FF-9264-0999-59F5-6387500E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Why We Sing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6176F-0010-887F-1C18-5CF3913CF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sound of hope, a sound of peace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sound that celebrates and speaks what we believe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sound of love a sound so strong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Its amazing what is given when we share a song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sing, why we lift our voice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Why we stand as one in harmony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sing, why we lift our voice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Take my hand and sing with me</a:t>
            </a:r>
          </a:p>
        </p:txBody>
      </p:sp>
    </p:spTree>
    <p:extLst>
      <p:ext uri="{BB962C8B-B14F-4D97-AF65-F5344CB8AC3E}">
        <p14:creationId xmlns:p14="http://schemas.microsoft.com/office/powerpoint/2010/main" val="402800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E56DC-9050-6334-8982-AD12FB7F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7828"/>
            <a:ext cx="10515600" cy="58891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omic Sans MS" panose="030F0702030302020204" pitchFamily="66" charset="0"/>
              </a:rPr>
              <a:t>Part 1			Part 2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Soothe a soul – 		soothe a soul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Mend a heart -		mend a heart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Bring together lives that have been torn apart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Share the joy – 		share the joy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Find a friend – 		find a friend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It’s a </a:t>
            </a:r>
            <a:r>
              <a:rPr lang="en-GB" dirty="0" err="1">
                <a:latin typeface="Comic Sans MS" panose="030F0702030302020204" pitchFamily="66" charset="0"/>
              </a:rPr>
              <a:t>neverending</a:t>
            </a:r>
            <a:r>
              <a:rPr lang="en-GB" dirty="0">
                <a:latin typeface="Comic Sans MS" panose="030F0702030302020204" pitchFamily="66" charset="0"/>
              </a:rPr>
              <a:t> gift that circles back again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sing, why we lift our voice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Why we stand as one in harmony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sing, why we lift our voice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Take my hand and sing with 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562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8E7-7766-FA15-D2E3-E8FE3F83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9857"/>
            <a:ext cx="10515600" cy="5687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Music builds a bridge, we can tear down a wall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Music is a language that we speak to one and all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sing, why we lift our voice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Why we stand as one in harmony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sing, why we lift our voice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Take my hand and sing with me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is why we sing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35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B408-7EF3-3371-0FF1-2CEBAD9D5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055913"/>
            <a:ext cx="11353800" cy="54864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Anything can happen if you let it, </a:t>
            </a:r>
            <a:endParaRPr lang="en-US"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Sometimes things are difficult but you can bet it</a:t>
            </a:r>
            <a:endParaRPr lang="en-GB"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Doesn′t have to be so, Changes can be made,</a:t>
            </a:r>
            <a:endParaRPr lang="en-GB"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You can move a mountain if you use a larger spade.</a:t>
            </a:r>
            <a:endParaRPr lang="en-GB" dirty="0">
              <a:latin typeface="Comic Sans MS"/>
              <a:ea typeface="+mn-lt"/>
              <a:cs typeface="+mn-lt"/>
            </a:endParaRPr>
          </a:p>
          <a:p>
            <a:pPr>
              <a:buNone/>
            </a:pPr>
            <a:endParaRPr lang="en-GB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Anything can happen it's a marvel, </a:t>
            </a:r>
            <a:endParaRPr lang="en-GB"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You can be a butterfly Or just stay larval</a:t>
            </a:r>
            <a:endParaRPr lang="en-GB"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Stretch your mind beyond fantastic, Dreams are made of strong elastic</a:t>
            </a:r>
            <a:endParaRPr lang="en-GB">
              <a:latin typeface="Comic Sans MS"/>
              <a:ea typeface="+mn-lt"/>
              <a:cs typeface="+mn-lt"/>
            </a:endParaRPr>
          </a:p>
          <a:p>
            <a:pPr algn="l"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Take some sound advice and don′t forget it</a:t>
            </a:r>
            <a:endParaRPr lang="en-GB">
              <a:latin typeface="Comic Sans MS"/>
              <a:ea typeface="+mn-lt"/>
              <a:cs typeface="+mn-lt"/>
            </a:endParaRPr>
          </a:p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Anything can happen if you let it.</a:t>
            </a:r>
            <a:endParaRPr lang="en-GB">
              <a:latin typeface="Comic Sans MS"/>
              <a:ea typeface="+mn-lt"/>
              <a:cs typeface="+mn-lt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35EED9-B83D-E647-4A1E-9BB20E24A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315686"/>
            <a:ext cx="10515600" cy="756104"/>
          </a:xfrm>
        </p:spPr>
        <p:txBody>
          <a:bodyPr/>
          <a:lstStyle/>
          <a:p>
            <a:r>
              <a:rPr lang="en-GB" b="1" i="1" dirty="0"/>
              <a:t>Anything Can Happen – Mary Poppins</a:t>
            </a:r>
          </a:p>
        </p:txBody>
      </p:sp>
    </p:spTree>
    <p:extLst>
      <p:ext uri="{BB962C8B-B14F-4D97-AF65-F5344CB8AC3E}">
        <p14:creationId xmlns:p14="http://schemas.microsoft.com/office/powerpoint/2010/main" val="3767300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ED45D-0216-0100-CAAD-A9D55731E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71" y="816430"/>
            <a:ext cx="11136086" cy="5595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I wonder, Anything can happen if you let it </a:t>
            </a:r>
            <a:endParaRPr lang="en-US">
              <a:latin typeface="Comic Sans MS"/>
              <a:ea typeface="+mn-lt"/>
              <a:cs typeface="+mn-lt"/>
            </a:endParaRPr>
          </a:p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You won't know a challenge until you've met it</a:t>
            </a:r>
            <a:endParaRPr lang="en-GB">
              <a:latin typeface="Comic Sans MS"/>
              <a:ea typeface="+mn-lt"/>
              <a:cs typeface="+mn-lt"/>
            </a:endParaRPr>
          </a:p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No one does it for you, No one but yourself</a:t>
            </a:r>
            <a:endParaRPr lang="en-GB">
              <a:latin typeface="Comic Sans MS"/>
              <a:ea typeface="+mn-lt"/>
              <a:cs typeface="+mn-lt"/>
            </a:endParaRPr>
          </a:p>
          <a:p>
            <a:pPr>
              <a:buNone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Comic Sans MS"/>
                <a:ea typeface="+mn-lt"/>
                <a:cs typeface="+mn-lt"/>
              </a:rPr>
              <a:t>Vacillating violets get left up on the shelf</a:t>
            </a:r>
            <a:endParaRPr lang="en-GB" dirty="0">
              <a:latin typeface="Comic Sans MS"/>
              <a:ea typeface="+mn-lt"/>
              <a:cs typeface="+mn-lt"/>
            </a:endParaRPr>
          </a:p>
          <a:p>
            <a:pPr marL="0" indent="0">
              <a:buNone/>
            </a:pPr>
            <a:endParaRPr lang="en-GB" b="0" i="0" u="none" strike="noStrike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Anything can happen, raise the curtain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Things you thought impossible will soon seem certain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Though at first it may sound clownish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See the world more upside-</a:t>
            </a:r>
            <a:r>
              <a:rPr lang="en-GB" err="1">
                <a:latin typeface="Comic Sans MS"/>
                <a:ea typeface="+mn-lt"/>
                <a:cs typeface="+mn-lt"/>
              </a:rPr>
              <a:t>downish</a:t>
            </a:r>
            <a:endParaRPr lang="en-GB" err="1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Turn it on it′s head then pirouette it, Anything can happen if you let it. </a:t>
            </a:r>
            <a:endParaRPr lang="en-GB" dirty="0">
              <a:latin typeface="Comic Sans MS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0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B4C9E-19B1-C76D-EEF2-716D691C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522514"/>
            <a:ext cx="10646229" cy="5856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If you reach for the stars all you get are the stars</a:t>
            </a:r>
            <a:endParaRPr lang="en-US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But we've found a whole new spin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If you reach for the heavens, 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You get the stars thrown in.</a:t>
            </a:r>
            <a:endParaRPr lang="en-GB" dirty="0">
              <a:latin typeface="Comic Sans MS"/>
            </a:endParaRPr>
          </a:p>
          <a:p>
            <a:pPr>
              <a:buNone/>
            </a:pPr>
            <a:endParaRPr lang="en-GB" dirty="0">
              <a:latin typeface="Comic Sans MS"/>
              <a:ea typeface="+mn-lt"/>
              <a:cs typeface="+mn-lt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Anything can happen if you let it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Life is out there waiting so go and get it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Grab it by the collar, Seize it by the scruff</a:t>
            </a:r>
            <a:endParaRPr lang="en-GB">
              <a:latin typeface="Comic Sans MS"/>
            </a:endParaRPr>
          </a:p>
          <a:p>
            <a:pPr>
              <a:buNone/>
            </a:pPr>
            <a:r>
              <a:rPr lang="en-GB" dirty="0">
                <a:latin typeface="Comic Sans MS"/>
                <a:ea typeface="+mn-lt"/>
                <a:cs typeface="+mn-lt"/>
              </a:rPr>
              <a:t>Once you've started living life you just can′t get enough</a:t>
            </a:r>
            <a:endParaRPr lang="en-GB" dirty="0">
              <a:latin typeface="Comic Sans MS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  <a:ea typeface="+mn-lt"/>
              <a:cs typeface="+mn-lt"/>
            </a:endParaRPr>
          </a:p>
          <a:p>
            <a:pPr marL="0" indent="0">
              <a:buNone/>
            </a:pPr>
            <a:endParaRPr lang="en-GB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5000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D3C41-38A7-4281-0269-067E9134F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2" y="533400"/>
            <a:ext cx="11854542" cy="580208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buNone/>
            </a:pPr>
            <a:endParaRPr lang="en-GB" sz="3600" dirty="0">
              <a:solidFill>
                <a:srgbClr val="000000"/>
              </a:solidFill>
              <a:latin typeface="Comic Sans MS"/>
            </a:endParaRP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Anything can happen it's official </a:t>
            </a:r>
            <a:endParaRPr lang="en-GB" sz="3600" dirty="0">
              <a:solidFill>
                <a:srgbClr val="000000"/>
              </a:solidFill>
              <a:latin typeface="Comic Sans MS"/>
            </a:endParaRP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You can choose the super or the superficial</a:t>
            </a: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Sally forth the way we’re steering</a:t>
            </a: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Obstacles start disappearing</a:t>
            </a: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Go and chase your dreams you won′t regret it</a:t>
            </a: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Anything can happen, </a:t>
            </a:r>
            <a:endParaRPr lang="en-GB" sz="3600" dirty="0">
              <a:solidFill>
                <a:srgbClr val="000000"/>
              </a:solidFill>
              <a:latin typeface="Comic Sans MS"/>
            </a:endParaRP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anything can happen, </a:t>
            </a:r>
            <a:endParaRPr lang="en-GB" dirty="0">
              <a:solidFill>
                <a:srgbClr val="000000"/>
              </a:solidFill>
              <a:latin typeface="Aptos" panose="02110004020202020204"/>
            </a:endParaRP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anything can happen </a:t>
            </a:r>
            <a:endParaRPr lang="en-GB"/>
          </a:p>
          <a:p>
            <a:pPr>
              <a:buNone/>
            </a:pPr>
            <a:endParaRPr lang="en-GB" sz="3600" dirty="0">
              <a:solidFill>
                <a:srgbClr val="000000"/>
              </a:solidFill>
              <a:latin typeface="Comic Sans MS"/>
            </a:endParaRPr>
          </a:p>
          <a:p>
            <a:pPr>
              <a:buNone/>
            </a:pPr>
            <a:r>
              <a:rPr lang="en-GB" sz="3600" b="0" i="0" u="none" strike="noStrike" dirty="0">
                <a:solidFill>
                  <a:srgbClr val="000000"/>
                </a:solidFill>
                <a:effectLst/>
                <a:latin typeface="Comic Sans MS"/>
              </a:rPr>
              <a:t>If you let it!</a:t>
            </a:r>
            <a:endParaRPr lang="en-GB" sz="3600" dirty="0">
              <a:solidFill>
                <a:srgbClr val="000000"/>
              </a:solidFill>
              <a:latin typeface="Comic Sans MS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4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2EB04-335B-0EFC-EFBC-C569B9AE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/>
          <a:lstStyle/>
          <a:p>
            <a:pPr marL="0" indent="0">
              <a:buNone/>
            </a:pP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Under the sea, Under the sea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Darling it's better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Down where it's wetter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Take it from me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Up on the shore they work all day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Out in the sun they slave away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While we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devotin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', Full time to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floatin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Under the sea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2" descr="The Little Mermaid: Ariel's 5 Worst And ...">
            <a:extLst>
              <a:ext uri="{FF2B5EF4-FFF2-40B4-BE49-F238E27FC236}">
                <a16:creationId xmlns:a16="http://schemas.microsoft.com/office/drawing/2014/main" id="{3D9F3AF3-77A2-33DC-FF6C-1842F8A78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4" y="365125"/>
            <a:ext cx="3597125" cy="18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6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106-2503-ABD5-DCB0-8147AE47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Circle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7DF84-F3B9-FDFE-2078-60FCDD53A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Verse chants</a:t>
            </a:r>
            <a:endParaRPr lang="en-GB" sz="36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namabala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namabala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namabala</a:t>
            </a:r>
            <a:b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3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</a:t>
            </a:r>
            <a:r>
              <a:rPr lang="en-GB" sz="36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namabala</a:t>
            </a:r>
            <a:endParaRPr lang="en-GB" sz="36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The Lion King' Turns 30: Disney 2D ...">
            <a:extLst>
              <a:ext uri="{FF2B5EF4-FFF2-40B4-BE49-F238E27FC236}">
                <a16:creationId xmlns:a16="http://schemas.microsoft.com/office/drawing/2014/main" id="{67E75D0D-08B4-DF59-01B4-7A9883D22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86" y="365125"/>
            <a:ext cx="4323914" cy="24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9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184EE-5219-E4BD-16F4-5629F5575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6384"/>
            <a:ext cx="10515600" cy="56692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Verse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From the day we arrive on the planet</a:t>
            </a:r>
            <a:b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And blinking, step into the sun</a:t>
            </a:r>
            <a:b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There's more to seen than can ever be seen</a:t>
            </a:r>
            <a:b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More to do than can ever be done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Chorus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 the circle of life, It's the wheel of fortune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It's the leap of faith, It's the band of hope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en-GB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'Til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we find our place</a:t>
            </a:r>
            <a:r>
              <a:rPr lang="en-GB" kern="100" dirty="0"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On the path unwinding</a:t>
            </a:r>
            <a:b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 the circle, the circle of life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2" descr="The Lion King' Turns 30: Disney 2D ...">
            <a:extLst>
              <a:ext uri="{FF2B5EF4-FFF2-40B4-BE49-F238E27FC236}">
                <a16:creationId xmlns:a16="http://schemas.microsoft.com/office/drawing/2014/main" id="{3940599F-87C2-693C-59A7-5C394DA6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10696"/>
            <a:ext cx="3657600" cy="20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0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10B1-9B2A-F5F6-BA80-0C728362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Chants in the chorus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7CC3-4444-8244-E72C-888D6FA5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’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namabala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yaga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ley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nama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nama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’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namabala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yaga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ley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nama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Ingonyama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11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hengw</a:t>
            </a: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 nama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en-GB" sz="11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Ah _______</a:t>
            </a:r>
            <a:br>
              <a:rPr lang="en-GB" sz="74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Picture 2" descr="The Lion King' Turns 30: Disney 2D ...">
            <a:extLst>
              <a:ext uri="{FF2B5EF4-FFF2-40B4-BE49-F238E27FC236}">
                <a16:creationId xmlns:a16="http://schemas.microsoft.com/office/drawing/2014/main" id="{BF3FEF32-6CFA-BD98-B153-82E36B3E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086" y="365125"/>
            <a:ext cx="4323914" cy="24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06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F1F36-6973-E742-8AF2-A68B02F2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A Friend Like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ED2E-19B5-822F-7947-0D8070A7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998" y="1179576"/>
            <a:ext cx="11132004" cy="542239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Well Ali Baba had them forty thieves,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Scheherezada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had a thousand tales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But master you in luck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'cause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up your sleeves,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got a brand of magic never fails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got some power in your corner now,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Some heavy ammunition in your camp</a:t>
            </a:r>
            <a:b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got some punch, pizzazz, yahoo and how,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See all you </a:t>
            </a:r>
            <a:r>
              <a:rPr lang="en-GB" sz="3200" kern="100" dirty="0" err="1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gotta</a:t>
            </a:r>
            <a:r>
              <a:rPr lang="en-GB" sz="32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 do is rub that lamp</a:t>
            </a:r>
            <a:b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GB" sz="2600" kern="100" dirty="0">
              <a:effectLst/>
              <a:latin typeface="Comic Sans MS" panose="030F0702030302020204" pitchFamily="66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Aladdin Live-Action Film Casting News ...">
            <a:extLst>
              <a:ext uri="{FF2B5EF4-FFF2-40B4-BE49-F238E27FC236}">
                <a16:creationId xmlns:a16="http://schemas.microsoft.com/office/drawing/2014/main" id="{0D6F52B2-25FE-D549-5876-6A03E58BD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829" y="256032"/>
            <a:ext cx="2866345" cy="214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57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82FC1-B084-11E6-B2FC-0B74B1A4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257"/>
            <a:ext cx="10515600" cy="581297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Mister Aladdin, sir What will your pleasure be?</a:t>
            </a:r>
            <a:b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Let me take your order Jot it down</a:t>
            </a:r>
            <a:b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ain't never had a friend like me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Can your friends do this? Do your friends do that?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Do your friends pull this - out their little hat?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Mister Aladdin, sir, have a wish or two or three,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I'm on the job, you big nabob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You ain't never, had a, friend___ like___...me!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800" kern="10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Ain’t never had a friend like me!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Aladdin Live-Action Film Casting News ...">
            <a:extLst>
              <a:ext uri="{FF2B5EF4-FFF2-40B4-BE49-F238E27FC236}">
                <a16:creationId xmlns:a16="http://schemas.microsoft.com/office/drawing/2014/main" id="{110DAC90-FE99-2DFE-A4EB-88899FDC9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585" y="190718"/>
            <a:ext cx="2637446" cy="19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35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ED9C-C356-B27C-473E-0AAE8E67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Beauty and the Beast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A4B61-48A5-26D6-726D-154F9618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Tale as old as time, True as it can be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Both a little scared, Neither one prepared</a:t>
            </a:r>
            <a:b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Beauty and the Beast.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Ever just the same, Ever a surprise</a:t>
            </a:r>
            <a:b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Ever as before, Ever just as sure</a:t>
            </a:r>
            <a:b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As the sun will rise.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Certain as the sun, Rising in the east</a:t>
            </a:r>
            <a:b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Tale as old as time, Song as old as rhyme</a:t>
            </a:r>
            <a:b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Beauty and the Beast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600" kern="100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Times New Roman" panose="02020603050405020304" pitchFamily="18" charset="0"/>
              </a:rPr>
              <a:t>Beauty and the Beast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Beauty and the Beast Fun Facts in Honor ...">
            <a:extLst>
              <a:ext uri="{FF2B5EF4-FFF2-40B4-BE49-F238E27FC236}">
                <a16:creationId xmlns:a16="http://schemas.microsoft.com/office/drawing/2014/main" id="{C7F0ADDA-BBC9-51A4-A722-FB37DFD7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3" y="468086"/>
            <a:ext cx="3849460" cy="282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6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Expires_x0020_On xmlns="f030db69-1d5c-4c1f-887a-00e75fed0d5c">2028-03-12T00:00:00+00:00</Document_x0020_Expires_x0020_On>
    <b0aae251cd5f4b7dbd6fa4992b52a58b xmlns="f030db69-1d5c-4c1f-887a-00e75fed0d5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Coventry Music Service</TermName>
          <TermId xmlns="http://schemas.microsoft.com/office/infopath/2007/PartnerControls">ce7440ef-3cc7-475b-824c-9e1f7d053765</TermId>
        </TermInfo>
      </Terms>
    </b0aae251cd5f4b7dbd6fa4992b52a58b>
    <TaxKeywordTaxHTField xmlns="f030db69-1d5c-4c1f-887a-00e75fed0d5c">
      <Terms xmlns="http://schemas.microsoft.com/office/infopath/2007/PartnerControls"/>
    </TaxKeywordTaxHTField>
    <dc4525bf4a704db985c3696ff43c56c8 xmlns="f030db69-1d5c-4c1f-887a-00e75fed0d5c">
      <Terms xmlns="http://schemas.microsoft.com/office/infopath/2007/PartnerControls"/>
    </dc4525bf4a704db985c3696ff43c56c8>
    <Expire_x0020_in xmlns="f030db69-1d5c-4c1f-887a-00e75fed0d5c">3</Expire_x0020_in>
    <TaxCatchAll xmlns="f030db69-1d5c-4c1f-887a-00e75fed0d5c">
      <Value>1545</Value>
    </TaxCatchAll>
  </documentManagement>
</p:properties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SharedContentType xmlns="Microsoft.SharePoint.Taxonomy.ContentTypeSync" SourceId="6ed0261d-8e1d-4a30-b593-96d7f0c84e13" ContentTypeId="0x01010091769D3ADCDDBD418A5720563395FE87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91769D3ADCDDBD418A5720563395FE8701002E394365F1631E428E9197B36E8DB90A" ma:contentTypeVersion="11" ma:contentTypeDescription="" ma:contentTypeScope="" ma:versionID="f3c7453965aa3872c7808ce6013fd2f3">
  <xsd:schema xmlns:xsd="http://www.w3.org/2001/XMLSchema" xmlns:xs="http://www.w3.org/2001/XMLSchema" xmlns:p="http://schemas.microsoft.com/office/2006/metadata/properties" xmlns:ns1="http://schemas.microsoft.com/sharepoint/v3" xmlns:ns2="f030db69-1d5c-4c1f-887a-00e75fed0d5c" targetNamespace="http://schemas.microsoft.com/office/2006/metadata/properties" ma:root="true" ma:fieldsID="6787f62ee7fad0409ba1ccfda7bdfc74" ns1:_="" ns2:_="">
    <xsd:import namespace="http://schemas.microsoft.com/sharepoint/v3"/>
    <xsd:import namespace="f030db69-1d5c-4c1f-887a-00e75fed0d5c"/>
    <xsd:element name="properties">
      <xsd:complexType>
        <xsd:sequence>
          <xsd:element name="documentManagement">
            <xsd:complexType>
              <xsd:all>
                <xsd:element ref="ns2:b0aae251cd5f4b7dbd6fa4992b52a58b" minOccurs="0"/>
                <xsd:element ref="ns2:TaxCatchAll" minOccurs="0"/>
                <xsd:element ref="ns2:TaxCatchAllLabel" minOccurs="0"/>
                <xsd:element ref="ns2:dc4525bf4a704db985c3696ff43c56c8" minOccurs="0"/>
                <xsd:element ref="ns2:TaxKeywordTaxHTField" minOccurs="0"/>
                <xsd:element ref="ns2:Expire_x0020_in" minOccurs="0"/>
                <xsd:element ref="ns1:_dlc_ExpireDateSaved" minOccurs="0"/>
                <xsd:element ref="ns1:_dlc_ExpireDate" minOccurs="0"/>
                <xsd:element ref="ns2:Document_x0020_Expires_x0020_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17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8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0db69-1d5c-4c1f-887a-00e75fed0d5c" elementFormDefault="qualified">
    <xsd:import namespace="http://schemas.microsoft.com/office/2006/documentManagement/types"/>
    <xsd:import namespace="http://schemas.microsoft.com/office/infopath/2007/PartnerControls"/>
    <xsd:element name="b0aae251cd5f4b7dbd6fa4992b52a58b" ma:index="8" nillable="true" ma:taxonomy="true" ma:internalName="b0aae251cd5f4b7dbd6fa4992b52a58b" ma:taxonomyFieldName="Area" ma:displayName="Area" ma:default="1545;#Coventry Music Service|ce7440ef-3cc7-475b-824c-9e1f7d053765" ma:fieldId="{b0aae251-cd5f-4b7d-bd6f-a4992b52a58b}" ma:sspId="6ed0261d-8e1d-4a30-b593-96d7f0c84e13" ma:termSetId="19852c3a-ac1c-4e85-9fbb-224455bf1b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3c56dda-d3d9-46c5-b628-a55aa7c61da3}" ma:internalName="TaxCatchAll" ma:showField="CatchAllData" ma:web="e8598414-b8b6-4047-aa30-65305a429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3c56dda-d3d9-46c5-b628-a55aa7c61da3}" ma:internalName="TaxCatchAllLabel" ma:readOnly="true" ma:showField="CatchAllDataLabel" ma:web="e8598414-b8b6-4047-aa30-65305a4292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4525bf4a704db985c3696ff43c56c8" ma:index="12" nillable="true" ma:taxonomy="true" ma:internalName="dc4525bf4a704db985c3696ff43c56c8" ma:taxonomyFieldName="DocumentGroup" ma:displayName="Document Group" ma:indexed="true" ma:default="" ma:fieldId="{dc4525bf-4a70-4db9-85c3-696ff43c56c8}" ma:sspId="6ed0261d-8e1d-4a30-b593-96d7f0c84e13" ma:termSetId="38866771-e0a7-4bce-a0bd-40dc285cf35b" ma:anchorId="d741a04a-5781-47a3-a211-e05f9183ddd3" ma:open="true" ma:isKeyword="false">
      <xsd:complexType>
        <xsd:sequence>
          <xsd:element ref="pc:Terms" minOccurs="0" maxOccurs="1"/>
        </xsd:sequence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6ed0261d-8e1d-4a30-b593-96d7f0c84e1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xpire_x0020_in" ma:index="16" nillable="true" ma:displayName="Expire In (Years)" ma:default="3" ma:format="Dropdown" ma:internalName="Expire_x0020_in">
      <xsd:simpleType>
        <xsd:restriction base="dms:Choice">
          <xsd:enumeration value="1"/>
          <xsd:enumeration value="2"/>
          <xsd:enumeration value="3"/>
          <xsd:enumeration value="4"/>
          <xsd:enumeration value="5"/>
          <xsd:enumeration value="7"/>
          <xsd:enumeration value="10"/>
        </xsd:restriction>
      </xsd:simpleType>
    </xsd:element>
    <xsd:element name="Document_x0020_Expires_x0020_On" ma:index="19" nillable="true" ma:displayName="Document Expires On" ma:format="DateOnly" ma:indexed="true" ma:internalName="Document_x0020_Expires_x0020_On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0B97DD1C-4073-4AC0-89FA-E3D826E8E5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f030db69-1d5c-4c1f-887a-00e75fed0d5c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3E4183-D7D9-474A-902B-69A47F546A3F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21750B1-297C-4519-8812-F3CA130AF67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4FD91891-1E77-4DF9-983C-3F0B2585510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0B755594-AB64-4012-BABA-603B007B7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030db69-1d5c-4c1f-887a-00e75fed0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.xml><?xml version="1.0" encoding="utf-8"?>
<ds:datastoreItem xmlns:ds="http://schemas.openxmlformats.org/officeDocument/2006/customXml" ds:itemID="{515C8FA1-2926-43D5-BE25-E573DA59343C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2094</Words>
  <Application>Microsoft Office PowerPoint</Application>
  <PresentationFormat>Widescreen</PresentationFormat>
  <Paragraphs>174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Coventry Music  Summer Showcase Lyrics</vt:lpstr>
      <vt:lpstr>Disney Film Favourites Medley</vt:lpstr>
      <vt:lpstr>PowerPoint Presentation</vt:lpstr>
      <vt:lpstr>Circle of Life</vt:lpstr>
      <vt:lpstr>PowerPoint Presentation</vt:lpstr>
      <vt:lpstr>Chants in the chorus</vt:lpstr>
      <vt:lpstr>A Friend Like Me</vt:lpstr>
      <vt:lpstr>PowerPoint Presentation</vt:lpstr>
      <vt:lpstr>Beauty and the Beast</vt:lpstr>
      <vt:lpstr>The Greatest Showman Medley</vt:lpstr>
      <vt:lpstr>PowerPoint Presentation</vt:lpstr>
      <vt:lpstr>This is Me</vt:lpstr>
      <vt:lpstr>PowerPoint Presentation</vt:lpstr>
      <vt:lpstr>A Million Dreams</vt:lpstr>
      <vt:lpstr>From Now On</vt:lpstr>
      <vt:lpstr>PowerPoint Presentation</vt:lpstr>
      <vt:lpstr>Coldplay Medley</vt:lpstr>
      <vt:lpstr>Paradise</vt:lpstr>
      <vt:lpstr>Viva la Vida</vt:lpstr>
      <vt:lpstr>PowerPoint Presentation</vt:lpstr>
      <vt:lpstr>Why We Sing </vt:lpstr>
      <vt:lpstr>PowerPoint Presentation</vt:lpstr>
      <vt:lpstr>PowerPoint Presentation</vt:lpstr>
      <vt:lpstr>Anything Can Happen – Mary Poppins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Tyler, Claire</dc:creator>
  <cp:lastModifiedBy>Tyler, Claire</cp:lastModifiedBy>
  <cp:revision>21</cp:revision>
  <dcterms:created xsi:type="dcterms:W3CDTF">2025-03-12T18:42:48Z</dcterms:created>
  <dcterms:modified xsi:type="dcterms:W3CDTF">2025-06-09T11:37:01Z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_dlc_policyId">
    <vt:lpwstr/>
  </property>
  <property fmtid="{D5CDD505-2E9C-101B-9397-08002B2CF9AE}" pid="4" name="MediaServiceImageTags">
    <vt:lpwstr/>
  </property>
  <property fmtid="{D5CDD505-2E9C-101B-9397-08002B2CF9AE}" pid="5" name="ContentTypeId">
    <vt:lpwstr>0x01010091769D3ADCDDBD418A5720563395FE8701002E394365F1631E428E9197B36E8DB90A</vt:lpwstr>
  </property>
  <property fmtid="{D5CDD505-2E9C-101B-9397-08002B2CF9AE}" pid="6" name="ItemRetentionFormula">
    <vt:lpwstr/>
  </property>
  <property fmtid="{D5CDD505-2E9C-101B-9397-08002B2CF9AE}" pid="7" name="Area">
    <vt:lpwstr>1545;#Coventry Music Service|ce7440ef-3cc7-475b-824c-9e1f7d053765</vt:lpwstr>
  </property>
  <property fmtid="{D5CDD505-2E9C-101B-9397-08002B2CF9AE}" pid="8" name="DocumentGroup">
    <vt:lpwstr/>
  </property>
  <property fmtid="{D5CDD505-2E9C-101B-9397-08002B2CF9AE}" pid="9" name="lcf76f155ced4ddcb4097134ff3c332f">
    <vt:lpwstr/>
  </property>
  <property fmtid="{D5CDD505-2E9C-101B-9397-08002B2CF9AE}" pid="10" name="Set Document Expiry Date">
    <vt:lpwstr>https://coventrycc.sharepoint.com/teams/People/EduLibAdLearning/EducationEnt/CovMusicService/_layouts/15/wrkstat.aspx?List=dd172f33-c839-4d40-a1dc-e9fe9efdc064&amp;WorkflowInstanceName=6d2aa46b-1c9e-4340-86e7-37d40044a978, Set document expiry date</vt:lpwstr>
  </property>
</Properties>
</file>