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2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812C9-CC91-4981-8C9E-3B9E3D473C8D}" v="96" dt="2020-04-29T15:03:17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yler, Claire" userId="828f7b77-7d05-46ec-a292-892195e66058" providerId="ADAL" clId="{0908BACB-BEB4-4297-981A-0643C772AE6F}"/>
    <pc:docChg chg="undo custSel mod addSld modSld modMainMaster">
      <pc:chgData name="Tyler, Claire" userId="828f7b77-7d05-46ec-a292-892195e66058" providerId="ADAL" clId="{0908BACB-BEB4-4297-981A-0643C772AE6F}" dt="2020-04-29T15:03:34.621" v="10222" actId="1076"/>
      <pc:docMkLst>
        <pc:docMk/>
      </pc:docMkLst>
      <pc:sldChg chg="addSp delSp modSp mod setBg">
        <pc:chgData name="Tyler, Claire" userId="828f7b77-7d05-46ec-a292-892195e66058" providerId="ADAL" clId="{0908BACB-BEB4-4297-981A-0643C772AE6F}" dt="2020-04-29T15:03:34.621" v="10222" actId="1076"/>
        <pc:sldMkLst>
          <pc:docMk/>
          <pc:sldMk cId="1651174583" sldId="256"/>
        </pc:sldMkLst>
        <pc:spChg chg="mod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2" creationId="{A2CBCED3-0E8D-4062-A723-0DB988C1F957}"/>
          </ac:spMkLst>
        </pc:spChg>
        <pc:spChg chg="mod">
          <ac:chgData name="Tyler, Claire" userId="828f7b77-7d05-46ec-a292-892195e66058" providerId="ADAL" clId="{0908BACB-BEB4-4297-981A-0643C772AE6F}" dt="2020-04-29T15:03:34.621" v="10222" actId="1076"/>
          <ac:spMkLst>
            <pc:docMk/>
            <pc:sldMk cId="1651174583" sldId="256"/>
            <ac:spMk id="3" creationId="{C8E38E5D-38C9-47F5-BD6F-7269FE538DB0}"/>
          </ac:spMkLst>
        </pc:spChg>
        <pc:spChg chg="del">
          <ac:chgData name="Tyler, Claire" userId="828f7b77-7d05-46ec-a292-892195e66058" providerId="ADAL" clId="{0908BACB-BEB4-4297-981A-0643C772AE6F}" dt="2020-04-29T14:11:01.505" v="9883" actId="26606"/>
          <ac:spMkLst>
            <pc:docMk/>
            <pc:sldMk cId="1651174583" sldId="256"/>
            <ac:spMk id="22" creationId="{3E443FD7-A66B-4AA0-872D-B088B9BC5F17}"/>
          </ac:spMkLst>
        </pc:spChg>
        <pc:spChg chg="del">
          <ac:chgData name="Tyler, Claire" userId="828f7b77-7d05-46ec-a292-892195e66058" providerId="ADAL" clId="{0908BACB-BEB4-4297-981A-0643C772AE6F}" dt="2020-04-29T14:11:01.505" v="9883" actId="26606"/>
          <ac:spMkLst>
            <pc:docMk/>
            <pc:sldMk cId="1651174583" sldId="256"/>
            <ac:spMk id="24" creationId="{C04BE0EF-3561-49B4-9A29-F283168A91C7}"/>
          </ac:spMkLst>
        </pc:spChg>
        <pc:spChg chg="add del">
          <ac:chgData name="Tyler, Claire" userId="828f7b77-7d05-46ec-a292-892195e66058" providerId="ADAL" clId="{0908BACB-BEB4-4297-981A-0643C772AE6F}" dt="2020-04-29T14:11:33.845" v="9885" actId="26606"/>
          <ac:spMkLst>
            <pc:docMk/>
            <pc:sldMk cId="1651174583" sldId="256"/>
            <ac:spMk id="29" creationId="{F6EF57EF-D042-41D3-83E8-41A1FE6C11EB}"/>
          </ac:spMkLst>
        </pc:spChg>
        <pc:spChg chg="add del">
          <ac:chgData name="Tyler, Claire" userId="828f7b77-7d05-46ec-a292-892195e66058" providerId="ADAL" clId="{0908BACB-BEB4-4297-981A-0643C772AE6F}" dt="2020-04-29T14:11:33.845" v="9885" actId="26606"/>
          <ac:spMkLst>
            <pc:docMk/>
            <pc:sldMk cId="1651174583" sldId="256"/>
            <ac:spMk id="31" creationId="{D00A59BB-A268-4F3E-9D41-CA265AF16870}"/>
          </ac:spMkLst>
        </pc:spChg>
        <pc:spChg chg="add del">
          <ac:chgData name="Tyler, Claire" userId="828f7b77-7d05-46ec-a292-892195e66058" providerId="ADAL" clId="{0908BACB-BEB4-4297-981A-0643C772AE6F}" dt="2020-04-29T14:11:33.845" v="9885" actId="26606"/>
          <ac:spMkLst>
            <pc:docMk/>
            <pc:sldMk cId="1651174583" sldId="256"/>
            <ac:spMk id="33" creationId="{63794DCE-9D34-40DF-AB3F-06DA8ACCDA97}"/>
          </ac:spMkLst>
        </pc:spChg>
        <pc:spChg chg="add del">
          <ac:chgData name="Tyler, Claire" userId="828f7b77-7d05-46ec-a292-892195e66058" providerId="ADAL" clId="{0908BACB-BEB4-4297-981A-0643C772AE6F}" dt="2020-04-29T14:11:33.845" v="9885" actId="26606"/>
          <ac:spMkLst>
            <pc:docMk/>
            <pc:sldMk cId="1651174583" sldId="256"/>
            <ac:spMk id="35" creationId="{45006452-918C-4282-A72C-C9692B669104}"/>
          </ac:spMkLst>
        </pc:spChg>
        <pc:spChg chg="add del">
          <ac:chgData name="Tyler, Claire" userId="828f7b77-7d05-46ec-a292-892195e66058" providerId="ADAL" clId="{0908BACB-BEB4-4297-981A-0643C772AE6F}" dt="2020-04-29T14:37:13.199" v="10202" actId="26606"/>
          <ac:spMkLst>
            <pc:docMk/>
            <pc:sldMk cId="1651174583" sldId="256"/>
            <ac:spMk id="40" creationId="{3E443FD7-A66B-4AA0-872D-B088B9BC5F17}"/>
          </ac:spMkLst>
        </pc:spChg>
        <pc:spChg chg="add del">
          <ac:chgData name="Tyler, Claire" userId="828f7b77-7d05-46ec-a292-892195e66058" providerId="ADAL" clId="{0908BACB-BEB4-4297-981A-0643C772AE6F}" dt="2020-04-29T14:37:13.199" v="10202" actId="26606"/>
          <ac:spMkLst>
            <pc:docMk/>
            <pc:sldMk cId="1651174583" sldId="256"/>
            <ac:spMk id="42" creationId="{C04BE0EF-3561-49B4-9A29-F283168A91C7}"/>
          </ac:spMkLst>
        </pc:spChg>
        <pc:spChg chg="add del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47" creationId="{19245A10-7F37-4569-80D2-2F692931E300}"/>
          </ac:spMkLst>
        </pc:spChg>
        <pc:spChg chg="add del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49" creationId="{9267F70F-11C6-4597-9381-D0D80FC18FD9}"/>
          </ac:spMkLst>
        </pc:spChg>
        <pc:spChg chg="add del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51" creationId="{2C20A93E-E407-4683-A405-147DE26132AD}"/>
          </ac:spMkLst>
        </pc:spChg>
        <pc:spChg chg="add del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53" creationId="{9E8E3DD9-D235-48D9-A0EC-D6817EC84B75}"/>
          </ac:spMkLst>
        </pc:spChg>
        <pc:spChg chg="add del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55" creationId="{EA83A145-578D-4A0B-94A7-AEAB2027D7EB}"/>
          </ac:spMkLst>
        </pc:spChg>
        <pc:spChg chg="add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60" creationId="{F6E384F5-137A-40B1-97F0-694CC6ECD59C}"/>
          </ac:spMkLst>
        </pc:spChg>
        <pc:spChg chg="add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62" creationId="{9DBC4630-03DA-474F-BBCB-BA3AE6B317A4}"/>
          </ac:spMkLst>
        </pc:spChg>
        <pc:spChg chg="add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64" creationId="{78418A25-6EAC-4140-BFE6-284E1925B5EE}"/>
          </ac:spMkLst>
        </pc:spChg>
        <pc:spChg chg="add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66" creationId="{6B9D64DB-4D5C-4A91-B45F-F301E3174F9F}"/>
          </ac:spMkLst>
        </pc:spChg>
        <pc:spChg chg="add">
          <ac:chgData name="Tyler, Claire" userId="828f7b77-7d05-46ec-a292-892195e66058" providerId="ADAL" clId="{0908BACB-BEB4-4297-981A-0643C772AE6F}" dt="2020-04-29T15:03:04.487" v="10219" actId="26606"/>
          <ac:spMkLst>
            <pc:docMk/>
            <pc:sldMk cId="1651174583" sldId="256"/>
            <ac:spMk id="68" creationId="{CB14CE1B-4BC5-4EF2-BE3D-05E4F580B3DB}"/>
          </ac:spMkLst>
        </pc:spChg>
        <pc:picChg chg="mod">
          <ac:chgData name="Tyler, Claire" userId="828f7b77-7d05-46ec-a292-892195e66058" providerId="ADAL" clId="{0908BACB-BEB4-4297-981A-0643C772AE6F}" dt="2020-04-29T15:03:04.487" v="10219" actId="26606"/>
          <ac:picMkLst>
            <pc:docMk/>
            <pc:sldMk cId="1651174583" sldId="256"/>
            <ac:picMk id="4" creationId="{9BACE609-943E-493F-BE7F-1CE38982DE9F}"/>
          </ac:picMkLst>
        </pc:picChg>
        <pc:picChg chg="add mod ord">
          <ac:chgData name="Tyler, Claire" userId="828f7b77-7d05-46ec-a292-892195e66058" providerId="ADAL" clId="{0908BACB-BEB4-4297-981A-0643C772AE6F}" dt="2020-04-29T15:03:04.487" v="10219" actId="26606"/>
          <ac:picMkLst>
            <pc:docMk/>
            <pc:sldMk cId="1651174583" sldId="256"/>
            <ac:picMk id="5" creationId="{7B283455-69C9-4C86-B36E-9EC907C5E1B5}"/>
          </ac:picMkLst>
        </pc:picChg>
        <pc:picChg chg="add mod">
          <ac:chgData name="Tyler, Claire" userId="828f7b77-7d05-46ec-a292-892195e66058" providerId="ADAL" clId="{0908BACB-BEB4-4297-981A-0643C772AE6F}" dt="2020-04-29T15:03:04.487" v="10219" actId="26606"/>
          <ac:picMkLst>
            <pc:docMk/>
            <pc:sldMk cId="1651174583" sldId="256"/>
            <ac:picMk id="6" creationId="{420188E8-86A5-46B1-87EB-03A4F6703C5F}"/>
          </ac:picMkLst>
        </pc:picChg>
        <pc:picChg chg="add mod">
          <ac:chgData name="Tyler, Claire" userId="828f7b77-7d05-46ec-a292-892195e66058" providerId="ADAL" clId="{0908BACB-BEB4-4297-981A-0643C772AE6F}" dt="2020-04-29T15:03:04.487" v="10219" actId="26606"/>
          <ac:picMkLst>
            <pc:docMk/>
            <pc:sldMk cId="1651174583" sldId="256"/>
            <ac:picMk id="7" creationId="{EE866031-9952-4FD1-9634-D6D0F0911FF9}"/>
          </ac:picMkLst>
        </pc:picChg>
        <pc:picChg chg="add mod">
          <ac:chgData name="Tyler, Claire" userId="828f7b77-7d05-46ec-a292-892195e66058" providerId="ADAL" clId="{0908BACB-BEB4-4297-981A-0643C772AE6F}" dt="2020-04-29T15:03:04.487" v="10219" actId="26606"/>
          <ac:picMkLst>
            <pc:docMk/>
            <pc:sldMk cId="1651174583" sldId="256"/>
            <ac:picMk id="8" creationId="{E0A88824-A30A-497F-8A86-A239F89939D5}"/>
          </ac:picMkLst>
        </pc:picChg>
      </pc:sldChg>
      <pc:sldChg chg="addSp delSp modSp mod setBg">
        <pc:chgData name="Tyler, Claire" userId="828f7b77-7d05-46ec-a292-892195e66058" providerId="ADAL" clId="{0908BACB-BEB4-4297-981A-0643C772AE6F}" dt="2020-04-29T14:19:23.707" v="10048" actId="1076"/>
        <pc:sldMkLst>
          <pc:docMk/>
          <pc:sldMk cId="3671451300" sldId="257"/>
        </pc:sldMkLst>
        <pc:spChg chg="mod">
          <ac:chgData name="Tyler, Claire" userId="828f7b77-7d05-46ec-a292-892195e66058" providerId="ADAL" clId="{0908BACB-BEB4-4297-981A-0643C772AE6F}" dt="2020-04-29T14:13:18.996" v="9902" actId="26606"/>
          <ac:spMkLst>
            <pc:docMk/>
            <pc:sldMk cId="3671451300" sldId="257"/>
            <ac:spMk id="2" creationId="{94579408-1BFB-4402-9912-F82F83A2BBB4}"/>
          </ac:spMkLst>
        </pc:spChg>
        <pc:spChg chg="mod ord">
          <ac:chgData name="Tyler, Claire" userId="828f7b77-7d05-46ec-a292-892195e66058" providerId="ADAL" clId="{0908BACB-BEB4-4297-981A-0643C772AE6F}" dt="2020-04-29T14:19:23.707" v="10048" actId="1076"/>
          <ac:spMkLst>
            <pc:docMk/>
            <pc:sldMk cId="3671451300" sldId="257"/>
            <ac:spMk id="3" creationId="{B078509C-29F1-42E5-BF11-EE379276E4D2}"/>
          </ac:spMkLst>
        </pc:spChg>
        <pc:spChg chg="add del">
          <ac:chgData name="Tyler, Claire" userId="828f7b77-7d05-46ec-a292-892195e66058" providerId="ADAL" clId="{0908BACB-BEB4-4297-981A-0643C772AE6F}" dt="2020-04-29T14:12:57.788" v="9899" actId="26606"/>
          <ac:spMkLst>
            <pc:docMk/>
            <pc:sldMk cId="3671451300" sldId="257"/>
            <ac:spMk id="12" creationId="{E817EB35-4D5C-493B-8459-98C99FD1667F}"/>
          </ac:spMkLst>
        </pc:spChg>
        <pc:spChg chg="add del">
          <ac:chgData name="Tyler, Claire" userId="828f7b77-7d05-46ec-a292-892195e66058" providerId="ADAL" clId="{0908BACB-BEB4-4297-981A-0643C772AE6F}" dt="2020-04-29T14:12:57.788" v="9899" actId="26606"/>
          <ac:spMkLst>
            <pc:docMk/>
            <pc:sldMk cId="3671451300" sldId="257"/>
            <ac:spMk id="14" creationId="{70BEB1E7-2F88-40BC-B73D-42E5B6F80BFC}"/>
          </ac:spMkLst>
        </pc:spChg>
        <pc:spChg chg="add del">
          <ac:chgData name="Tyler, Claire" userId="828f7b77-7d05-46ec-a292-892195e66058" providerId="ADAL" clId="{0908BACB-BEB4-4297-981A-0643C772AE6F}" dt="2020-04-29T14:12:25.497" v="9888" actId="26606"/>
          <ac:spMkLst>
            <pc:docMk/>
            <pc:sldMk cId="3671451300" sldId="257"/>
            <ac:spMk id="19" creationId="{91F32EBA-ED97-466E-8CFA-8382584155D0}"/>
          </ac:spMkLst>
        </pc:spChg>
        <pc:spChg chg="add del">
          <ac:chgData name="Tyler, Claire" userId="828f7b77-7d05-46ec-a292-892195e66058" providerId="ADAL" clId="{0908BACB-BEB4-4297-981A-0643C772AE6F}" dt="2020-04-29T14:12:36.918" v="9892" actId="26606"/>
          <ac:spMkLst>
            <pc:docMk/>
            <pc:sldMk cId="3671451300" sldId="257"/>
            <ac:spMk id="23" creationId="{CB147A70-DC29-4DDF-A34C-2B82C6E2295E}"/>
          </ac:spMkLst>
        </pc:spChg>
        <pc:spChg chg="add del">
          <ac:chgData name="Tyler, Claire" userId="828f7b77-7d05-46ec-a292-892195e66058" providerId="ADAL" clId="{0908BACB-BEB4-4297-981A-0643C772AE6F}" dt="2020-04-29T14:12:27.088" v="9890" actId="26606"/>
          <ac:spMkLst>
            <pc:docMk/>
            <pc:sldMk cId="3671451300" sldId="257"/>
            <ac:spMk id="24" creationId="{33CD251C-A887-4D2F-925B-FC097198538B}"/>
          </ac:spMkLst>
        </pc:spChg>
        <pc:spChg chg="add del">
          <ac:chgData name="Tyler, Claire" userId="828f7b77-7d05-46ec-a292-892195e66058" providerId="ADAL" clId="{0908BACB-BEB4-4297-981A-0643C772AE6F}" dt="2020-04-29T14:12:36.918" v="9892" actId="26606"/>
          <ac:spMkLst>
            <pc:docMk/>
            <pc:sldMk cId="3671451300" sldId="257"/>
            <ac:spMk id="25" creationId="{D1B80E9C-CF8A-440B-B8F5-54BF121BF458}"/>
          </ac:spMkLst>
        </pc:spChg>
        <pc:spChg chg="add del">
          <ac:chgData name="Tyler, Claire" userId="828f7b77-7d05-46ec-a292-892195e66058" providerId="ADAL" clId="{0908BACB-BEB4-4297-981A-0643C772AE6F}" dt="2020-04-29T14:12:36.918" v="9892" actId="26606"/>
          <ac:spMkLst>
            <pc:docMk/>
            <pc:sldMk cId="3671451300" sldId="257"/>
            <ac:spMk id="26" creationId="{5F255613-AAE8-4321-9EBA-89253DD45042}"/>
          </ac:spMkLst>
        </pc:spChg>
        <pc:spChg chg="add del">
          <ac:chgData name="Tyler, Claire" userId="828f7b77-7d05-46ec-a292-892195e66058" providerId="ADAL" clId="{0908BACB-BEB4-4297-981A-0643C772AE6F}" dt="2020-04-29T14:12:36.918" v="9892" actId="26606"/>
          <ac:spMkLst>
            <pc:docMk/>
            <pc:sldMk cId="3671451300" sldId="257"/>
            <ac:spMk id="27" creationId="{F1FF25AD-D64E-45A0-B2D0-F4A6AB092614}"/>
          </ac:spMkLst>
        </pc:spChg>
        <pc:spChg chg="add del">
          <ac:chgData name="Tyler, Claire" userId="828f7b77-7d05-46ec-a292-892195e66058" providerId="ADAL" clId="{0908BACB-BEB4-4297-981A-0643C772AE6F}" dt="2020-04-29T14:12:36.918" v="9892" actId="26606"/>
          <ac:spMkLst>
            <pc:docMk/>
            <pc:sldMk cId="3671451300" sldId="257"/>
            <ac:spMk id="28" creationId="{5A3987B4-5CBA-4CB7-862B-56A9917A2D35}"/>
          </ac:spMkLst>
        </pc:spChg>
        <pc:spChg chg="add del">
          <ac:chgData name="Tyler, Claire" userId="828f7b77-7d05-46ec-a292-892195e66058" providerId="ADAL" clId="{0908BACB-BEB4-4297-981A-0643C772AE6F}" dt="2020-04-29T14:12:41.703" v="9894" actId="26606"/>
          <ac:spMkLst>
            <pc:docMk/>
            <pc:sldMk cId="3671451300" sldId="257"/>
            <ac:spMk id="30" creationId="{2B566528-1B12-4246-9431-5C2D7D081168}"/>
          </ac:spMkLst>
        </pc:spChg>
        <pc:spChg chg="add del">
          <ac:chgData name="Tyler, Claire" userId="828f7b77-7d05-46ec-a292-892195e66058" providerId="ADAL" clId="{0908BACB-BEB4-4297-981A-0643C772AE6F}" dt="2020-04-29T14:12:41.703" v="9894" actId="26606"/>
          <ac:spMkLst>
            <pc:docMk/>
            <pc:sldMk cId="3671451300" sldId="257"/>
            <ac:spMk id="33" creationId="{D3F51FEB-38FB-4F6C-9F7B-2F2AFAB65463}"/>
          </ac:spMkLst>
        </pc:spChg>
        <pc:spChg chg="add del">
          <ac:chgData name="Tyler, Claire" userId="828f7b77-7d05-46ec-a292-892195e66058" providerId="ADAL" clId="{0908BACB-BEB4-4297-981A-0643C772AE6F}" dt="2020-04-29T14:12:41.703" v="9894" actId="26606"/>
          <ac:spMkLst>
            <pc:docMk/>
            <pc:sldMk cId="3671451300" sldId="257"/>
            <ac:spMk id="34" creationId="{1E547BA6-BAE0-43BB-A7CA-60F69CE252F0}"/>
          </ac:spMkLst>
        </pc:spChg>
        <pc:spChg chg="add del">
          <ac:chgData name="Tyler, Claire" userId="828f7b77-7d05-46ec-a292-892195e66058" providerId="ADAL" clId="{0908BACB-BEB4-4297-981A-0643C772AE6F}" dt="2020-04-29T14:12:49.187" v="9896" actId="26606"/>
          <ac:spMkLst>
            <pc:docMk/>
            <pc:sldMk cId="3671451300" sldId="257"/>
            <ac:spMk id="36" creationId="{91793900-90FA-49F2-B935-C199708F7935}"/>
          </ac:spMkLst>
        </pc:spChg>
        <pc:spChg chg="add del">
          <ac:chgData name="Tyler, Claire" userId="828f7b77-7d05-46ec-a292-892195e66058" providerId="ADAL" clId="{0908BACB-BEB4-4297-981A-0643C772AE6F}" dt="2020-04-29T14:12:49.187" v="9896" actId="26606"/>
          <ac:spMkLst>
            <pc:docMk/>
            <pc:sldMk cId="3671451300" sldId="257"/>
            <ac:spMk id="37" creationId="{A2CDF4EC-7B47-436E-927B-575404258573}"/>
          </ac:spMkLst>
        </pc:spChg>
        <pc:spChg chg="add del">
          <ac:chgData name="Tyler, Claire" userId="828f7b77-7d05-46ec-a292-892195e66058" providerId="ADAL" clId="{0908BACB-BEB4-4297-981A-0643C772AE6F}" dt="2020-04-29T14:12:49.187" v="9896" actId="26606"/>
          <ac:spMkLst>
            <pc:docMk/>
            <pc:sldMk cId="3671451300" sldId="257"/>
            <ac:spMk id="38" creationId="{EF273D9E-5BEA-459A-918F-AF5ACA258471}"/>
          </ac:spMkLst>
        </pc:spChg>
        <pc:spChg chg="add del">
          <ac:chgData name="Tyler, Claire" userId="828f7b77-7d05-46ec-a292-892195e66058" providerId="ADAL" clId="{0908BACB-BEB4-4297-981A-0643C772AE6F}" dt="2020-04-29T14:12:49.187" v="9896" actId="26606"/>
          <ac:spMkLst>
            <pc:docMk/>
            <pc:sldMk cId="3671451300" sldId="257"/>
            <ac:spMk id="39" creationId="{5DFA5EF5-56B1-49EE-B0BB-69B6399FAD9F}"/>
          </ac:spMkLst>
        </pc:spChg>
        <pc:spChg chg="add del">
          <ac:chgData name="Tyler, Claire" userId="828f7b77-7d05-46ec-a292-892195e66058" providerId="ADAL" clId="{0908BACB-BEB4-4297-981A-0643C772AE6F}" dt="2020-04-29T14:13:18.996" v="9902" actId="26606"/>
          <ac:spMkLst>
            <pc:docMk/>
            <pc:sldMk cId="3671451300" sldId="257"/>
            <ac:spMk id="43" creationId="{91F32EBA-ED97-466E-8CFA-8382584155D0}"/>
          </ac:spMkLst>
        </pc:spChg>
        <pc:spChg chg="add del">
          <ac:chgData name="Tyler, Claire" userId="828f7b77-7d05-46ec-a292-892195e66058" providerId="ADAL" clId="{0908BACB-BEB4-4297-981A-0643C772AE6F}" dt="2020-04-29T14:13:18.980" v="9901" actId="26606"/>
          <ac:spMkLst>
            <pc:docMk/>
            <pc:sldMk cId="3671451300" sldId="257"/>
            <ac:spMk id="48" creationId="{91F32EBA-ED97-466E-8CFA-8382584155D0}"/>
          </ac:spMkLst>
        </pc:spChg>
        <pc:spChg chg="add del">
          <ac:chgData name="Tyler, Claire" userId="828f7b77-7d05-46ec-a292-892195e66058" providerId="ADAL" clId="{0908BACB-BEB4-4297-981A-0643C772AE6F}" dt="2020-04-29T14:13:18.980" v="9901" actId="26606"/>
          <ac:spMkLst>
            <pc:docMk/>
            <pc:sldMk cId="3671451300" sldId="257"/>
            <ac:spMk id="50" creationId="{8A2EB53C-CFB0-49CC-BA4A-3C1BDC4C043D}"/>
          </ac:spMkLst>
        </pc:spChg>
        <pc:spChg chg="add">
          <ac:chgData name="Tyler, Claire" userId="828f7b77-7d05-46ec-a292-892195e66058" providerId="ADAL" clId="{0908BACB-BEB4-4297-981A-0643C772AE6F}" dt="2020-04-29T14:13:18.996" v="9902" actId="26606"/>
          <ac:spMkLst>
            <pc:docMk/>
            <pc:sldMk cId="3671451300" sldId="257"/>
            <ac:spMk id="52" creationId="{E817EB35-4D5C-493B-8459-98C99FD1667F}"/>
          </ac:spMkLst>
        </pc:spChg>
        <pc:spChg chg="add">
          <ac:chgData name="Tyler, Claire" userId="828f7b77-7d05-46ec-a292-892195e66058" providerId="ADAL" clId="{0908BACB-BEB4-4297-981A-0643C772AE6F}" dt="2020-04-29T14:13:18.996" v="9902" actId="26606"/>
          <ac:spMkLst>
            <pc:docMk/>
            <pc:sldMk cId="3671451300" sldId="257"/>
            <ac:spMk id="53" creationId="{70BEB1E7-2F88-40BC-B73D-42E5B6F80BFC}"/>
          </ac:spMkLst>
        </pc:spChg>
        <pc:grpChg chg="add del">
          <ac:chgData name="Tyler, Claire" userId="828f7b77-7d05-46ec-a292-892195e66058" providerId="ADAL" clId="{0908BACB-BEB4-4297-981A-0643C772AE6F}" dt="2020-04-29T14:12:27.088" v="9890" actId="26606"/>
          <ac:grpSpMkLst>
            <pc:docMk/>
            <pc:sldMk cId="3671451300" sldId="257"/>
            <ac:grpSpMk id="21" creationId="{770AE191-D2EA-45C9-A44D-830C188F74CB}"/>
          </ac:grpSpMkLst>
        </pc:grpChg>
        <pc:grpChg chg="add del">
          <ac:chgData name="Tyler, Claire" userId="828f7b77-7d05-46ec-a292-892195e66058" providerId="ADAL" clId="{0908BACB-BEB4-4297-981A-0643C772AE6F}" dt="2020-04-29T14:12:41.703" v="9894" actId="26606"/>
          <ac:grpSpMkLst>
            <pc:docMk/>
            <pc:sldMk cId="3671451300" sldId="257"/>
            <ac:grpSpMk id="31" creationId="{07EAA094-9CF6-4695-958A-33D9BCAA9474}"/>
          </ac:grpSpMkLst>
        </pc:grpChg>
        <pc:picChg chg="mod ord">
          <ac:chgData name="Tyler, Claire" userId="828f7b77-7d05-46ec-a292-892195e66058" providerId="ADAL" clId="{0908BACB-BEB4-4297-981A-0643C772AE6F}" dt="2020-04-29T14:13:18.996" v="9902" actId="26606"/>
          <ac:picMkLst>
            <pc:docMk/>
            <pc:sldMk cId="3671451300" sldId="257"/>
            <ac:picMk id="4" creationId="{DB0ED75B-2568-4206-832B-EF59D73D1643}"/>
          </ac:picMkLst>
        </pc:picChg>
        <pc:picChg chg="mod ord">
          <ac:chgData name="Tyler, Claire" userId="828f7b77-7d05-46ec-a292-892195e66058" providerId="ADAL" clId="{0908BACB-BEB4-4297-981A-0643C772AE6F}" dt="2020-04-29T14:13:18.996" v="9902" actId="26606"/>
          <ac:picMkLst>
            <pc:docMk/>
            <pc:sldMk cId="3671451300" sldId="257"/>
            <ac:picMk id="5" creationId="{A5C5F2BC-A168-4A18-88AF-A74D0D4EB8F0}"/>
          </ac:picMkLst>
        </pc:picChg>
        <pc:picChg chg="mod ord">
          <ac:chgData name="Tyler, Claire" userId="828f7b77-7d05-46ec-a292-892195e66058" providerId="ADAL" clId="{0908BACB-BEB4-4297-981A-0643C772AE6F}" dt="2020-04-29T14:13:18.996" v="9902" actId="26606"/>
          <ac:picMkLst>
            <pc:docMk/>
            <pc:sldMk cId="3671451300" sldId="257"/>
            <ac:picMk id="6" creationId="{A55B69C6-4F58-43CC-9849-6FDEA2353490}"/>
          </ac:picMkLst>
        </pc:picChg>
        <pc:picChg chg="mod ord">
          <ac:chgData name="Tyler, Claire" userId="828f7b77-7d05-46ec-a292-892195e66058" providerId="ADAL" clId="{0908BACB-BEB4-4297-981A-0643C772AE6F}" dt="2020-04-29T14:13:18.996" v="9902" actId="26606"/>
          <ac:picMkLst>
            <pc:docMk/>
            <pc:sldMk cId="3671451300" sldId="257"/>
            <ac:picMk id="7" creationId="{DB14546A-A355-41A1-B95D-F354968C3E4A}"/>
          </ac:picMkLst>
        </pc:picChg>
        <pc:cxnChg chg="add del">
          <ac:chgData name="Tyler, Claire" userId="828f7b77-7d05-46ec-a292-892195e66058" providerId="ADAL" clId="{0908BACB-BEB4-4297-981A-0643C772AE6F}" dt="2020-04-29T14:12:57.772" v="9898" actId="26606"/>
          <ac:cxnSpMkLst>
            <pc:docMk/>
            <pc:sldMk cId="3671451300" sldId="257"/>
            <ac:cxnSpMk id="41" creationId="{8DC8DC8C-9A80-468B-8049-3A60015FCF32}"/>
          </ac:cxnSpMkLst>
        </pc:cxnChg>
      </pc:sldChg>
      <pc:sldChg chg="addSp delSp modSp mod setBg">
        <pc:chgData name="Tyler, Claire" userId="828f7b77-7d05-46ec-a292-892195e66058" providerId="ADAL" clId="{0908BACB-BEB4-4297-981A-0643C772AE6F}" dt="2020-04-29T14:13:44.712" v="9909" actId="26606"/>
        <pc:sldMkLst>
          <pc:docMk/>
          <pc:sldMk cId="2209495187" sldId="258"/>
        </pc:sldMkLst>
        <pc:spChg chg="mo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2" creationId="{A15D159B-2B4D-4A63-BB48-FB6807007403}"/>
          </ac:spMkLst>
        </pc:spChg>
        <pc:spChg chg="mo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" creationId="{074FBD2E-1CAC-44D0-A157-5813AA88C102}"/>
          </ac:spMkLst>
        </pc:spChg>
        <pc:spChg chg="add del">
          <ac:chgData name="Tyler, Claire" userId="828f7b77-7d05-46ec-a292-892195e66058" providerId="ADAL" clId="{0908BACB-BEB4-4297-981A-0643C772AE6F}" dt="2020-04-29T14:13:38.477" v="9904" actId="26606"/>
          <ac:spMkLst>
            <pc:docMk/>
            <pc:sldMk cId="2209495187" sldId="258"/>
            <ac:spMk id="11" creationId="{799A8B4F-0FED-46C0-9186-5A8E116D8744}"/>
          </ac:spMkLst>
        </pc:spChg>
        <pc:spChg chg="add del">
          <ac:chgData name="Tyler, Claire" userId="828f7b77-7d05-46ec-a292-892195e66058" providerId="ADAL" clId="{0908BACB-BEB4-4297-981A-0643C772AE6F}" dt="2020-04-29T14:13:38.477" v="9904" actId="26606"/>
          <ac:spMkLst>
            <pc:docMk/>
            <pc:sldMk cId="2209495187" sldId="258"/>
            <ac:spMk id="15" creationId="{38A69B74-22E3-47CC-823F-18BE7930C814}"/>
          </ac:spMkLst>
        </pc:spChg>
        <pc:spChg chg="add del">
          <ac:chgData name="Tyler, Claire" userId="828f7b77-7d05-46ec-a292-892195e66058" providerId="ADAL" clId="{0908BACB-BEB4-4297-981A-0643C772AE6F}" dt="2020-04-29T14:13:38.477" v="9904" actId="26606"/>
          <ac:spMkLst>
            <pc:docMk/>
            <pc:sldMk cId="2209495187" sldId="258"/>
            <ac:spMk id="17" creationId="{1778637B-5DB8-4A75-B2E6-FC2B1BB9A7DB}"/>
          </ac:spMkLst>
        </pc:spChg>
        <pc:spChg chg="add del">
          <ac:chgData name="Tyler, Claire" userId="828f7b77-7d05-46ec-a292-892195e66058" providerId="ADAL" clId="{0908BACB-BEB4-4297-981A-0643C772AE6F}" dt="2020-04-29T14:13:38.477" v="9904" actId="26606"/>
          <ac:spMkLst>
            <pc:docMk/>
            <pc:sldMk cId="2209495187" sldId="258"/>
            <ac:spMk id="19" creationId="{0035A30C-45F3-4EFB-B2E8-6E2A11843D39}"/>
          </ac:spMkLst>
        </pc:spChg>
        <pc:spChg chg="add del">
          <ac:chgData name="Tyler, Claire" userId="828f7b77-7d05-46ec-a292-892195e66058" providerId="ADAL" clId="{0908BACB-BEB4-4297-981A-0643C772AE6F}" dt="2020-04-29T14:13:42.696" v="9906" actId="26606"/>
          <ac:spMkLst>
            <pc:docMk/>
            <pc:sldMk cId="2209495187" sldId="258"/>
            <ac:spMk id="21" creationId="{D1B80E9C-CF8A-440B-B8F5-54BF121BF458}"/>
          </ac:spMkLst>
        </pc:spChg>
        <pc:spChg chg="add del">
          <ac:chgData name="Tyler, Claire" userId="828f7b77-7d05-46ec-a292-892195e66058" providerId="ADAL" clId="{0908BACB-BEB4-4297-981A-0643C772AE6F}" dt="2020-04-29T14:13:42.696" v="9906" actId="26606"/>
          <ac:spMkLst>
            <pc:docMk/>
            <pc:sldMk cId="2209495187" sldId="258"/>
            <ac:spMk id="22" creationId="{1135A26D-9D47-467E-91F1-31149BF0D213}"/>
          </ac:spMkLst>
        </pc:spChg>
        <pc:spChg chg="add del">
          <ac:chgData name="Tyler, Claire" userId="828f7b77-7d05-46ec-a292-892195e66058" providerId="ADAL" clId="{0908BACB-BEB4-4297-981A-0643C772AE6F}" dt="2020-04-29T14:13:42.696" v="9906" actId="26606"/>
          <ac:spMkLst>
            <pc:docMk/>
            <pc:sldMk cId="2209495187" sldId="258"/>
            <ac:spMk id="23" creationId="{CB147A70-DC29-4DDF-A34C-2B82C6E2295E}"/>
          </ac:spMkLst>
        </pc:spChg>
        <pc:spChg chg="add del">
          <ac:chgData name="Tyler, Claire" userId="828f7b77-7d05-46ec-a292-892195e66058" providerId="ADAL" clId="{0908BACB-BEB4-4297-981A-0643C772AE6F}" dt="2020-04-29T14:13:42.696" v="9906" actId="26606"/>
          <ac:spMkLst>
            <pc:docMk/>
            <pc:sldMk cId="2209495187" sldId="258"/>
            <ac:spMk id="24" creationId="{3B438362-1E1E-4C62-A99E-4134CB16366C}"/>
          </ac:spMkLst>
        </pc:spChg>
        <pc:spChg chg="add del">
          <ac:chgData name="Tyler, Claire" userId="828f7b77-7d05-46ec-a292-892195e66058" providerId="ADAL" clId="{0908BACB-BEB4-4297-981A-0643C772AE6F}" dt="2020-04-29T14:13:42.696" v="9906" actId="26606"/>
          <ac:spMkLst>
            <pc:docMk/>
            <pc:sldMk cId="2209495187" sldId="258"/>
            <ac:spMk id="25" creationId="{6C077334-5571-4B83-A83E-4CCCFA7B5E8A}"/>
          </ac:spMkLst>
        </pc:spChg>
        <pc:spChg chg="add del">
          <ac:chgData name="Tyler, Claire" userId="828f7b77-7d05-46ec-a292-892195e66058" providerId="ADAL" clId="{0908BACB-BEB4-4297-981A-0643C772AE6F}" dt="2020-04-29T14:13:42.696" v="9906" actId="26606"/>
          <ac:spMkLst>
            <pc:docMk/>
            <pc:sldMk cId="2209495187" sldId="258"/>
            <ac:spMk id="26" creationId="{4D3DC50D-CA0F-48F9-B17E-20D8669AA4E0}"/>
          </ac:spMkLst>
        </pc:spChg>
        <pc:spChg chg="add del">
          <ac:chgData name="Tyler, Claire" userId="828f7b77-7d05-46ec-a292-892195e66058" providerId="ADAL" clId="{0908BACB-BEB4-4297-981A-0643C772AE6F}" dt="2020-04-29T14:13:44.564" v="9908" actId="26606"/>
          <ac:spMkLst>
            <pc:docMk/>
            <pc:sldMk cId="2209495187" sldId="258"/>
            <ac:spMk id="28" creationId="{B3684CCF-CEBB-4D8E-A366-95E43D4C790B}"/>
          </ac:spMkLst>
        </pc:spChg>
        <pc:spChg chg="add del">
          <ac:chgData name="Tyler, Claire" userId="828f7b77-7d05-46ec-a292-892195e66058" providerId="ADAL" clId="{0908BACB-BEB4-4297-981A-0643C772AE6F}" dt="2020-04-29T14:13:44.564" v="9908" actId="26606"/>
          <ac:spMkLst>
            <pc:docMk/>
            <pc:sldMk cId="2209495187" sldId="258"/>
            <ac:spMk id="29" creationId="{70BEB1E7-2F88-40BC-B73D-42E5B6F80BFC}"/>
          </ac:spMkLst>
        </pc:spChg>
        <pc:spChg chg="ad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1" creationId="{1135A26D-9D47-467E-91F1-31149BF0D213}"/>
          </ac:spMkLst>
        </pc:spChg>
        <pc:spChg chg="ad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2" creationId="{CB147A70-DC29-4DDF-A34C-2B82C6E2295E}"/>
          </ac:spMkLst>
        </pc:spChg>
        <pc:spChg chg="ad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3" creationId="{3B438362-1E1E-4C62-A99E-4134CB16366C}"/>
          </ac:spMkLst>
        </pc:spChg>
        <pc:spChg chg="ad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4" creationId="{6C077334-5571-4B83-A83E-4CCCFA7B5E8A}"/>
          </ac:spMkLst>
        </pc:spChg>
        <pc:spChg chg="ad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5" creationId="{4D3DC50D-CA0F-48F9-B17E-20D8669AA4E0}"/>
          </ac:spMkLst>
        </pc:spChg>
        <pc:spChg chg="add">
          <ac:chgData name="Tyler, Claire" userId="828f7b77-7d05-46ec-a292-892195e66058" providerId="ADAL" clId="{0908BACB-BEB4-4297-981A-0643C772AE6F}" dt="2020-04-29T14:13:44.712" v="9909" actId="26606"/>
          <ac:spMkLst>
            <pc:docMk/>
            <pc:sldMk cId="2209495187" sldId="258"/>
            <ac:spMk id="36" creationId="{D1B80E9C-CF8A-440B-B8F5-54BF121BF458}"/>
          </ac:spMkLst>
        </pc:spChg>
        <pc:picChg chg="mod ord">
          <ac:chgData name="Tyler, Claire" userId="828f7b77-7d05-46ec-a292-892195e66058" providerId="ADAL" clId="{0908BACB-BEB4-4297-981A-0643C772AE6F}" dt="2020-04-29T14:13:44.712" v="9909" actId="26606"/>
          <ac:picMkLst>
            <pc:docMk/>
            <pc:sldMk cId="2209495187" sldId="258"/>
            <ac:picMk id="4" creationId="{BE16CF9A-BAB1-44EA-BB51-10E67C7B90C1}"/>
          </ac:picMkLst>
        </pc:picChg>
        <pc:picChg chg="add mod">
          <ac:chgData name="Tyler, Claire" userId="828f7b77-7d05-46ec-a292-892195e66058" providerId="ADAL" clId="{0908BACB-BEB4-4297-981A-0643C772AE6F}" dt="2020-04-29T14:13:44.712" v="9909" actId="26606"/>
          <ac:picMkLst>
            <pc:docMk/>
            <pc:sldMk cId="2209495187" sldId="258"/>
            <ac:picMk id="5" creationId="{19EE1143-159A-4DAA-9D09-2389D0C9B6BD}"/>
          </ac:picMkLst>
        </pc:picChg>
        <pc:picChg chg="add mod">
          <ac:chgData name="Tyler, Claire" userId="828f7b77-7d05-46ec-a292-892195e66058" providerId="ADAL" clId="{0908BACB-BEB4-4297-981A-0643C772AE6F}" dt="2020-04-29T14:13:44.712" v="9909" actId="26606"/>
          <ac:picMkLst>
            <pc:docMk/>
            <pc:sldMk cId="2209495187" sldId="258"/>
            <ac:picMk id="6" creationId="{B2B8F913-0037-4F95-8A44-9534AE76D9FC}"/>
          </ac:picMkLst>
        </pc:picChg>
        <pc:picChg chg="add del">
          <ac:chgData name="Tyler, Claire" userId="828f7b77-7d05-46ec-a292-892195e66058" providerId="ADAL" clId="{0908BACB-BEB4-4297-981A-0643C772AE6F}" dt="2020-04-29T14:13:38.477" v="9904" actId="26606"/>
          <ac:picMkLst>
            <pc:docMk/>
            <pc:sldMk cId="2209495187" sldId="258"/>
            <ac:picMk id="13" creationId="{DA6861EE-7660-46C9-80BD-173B8F7454B8}"/>
          </ac:picMkLst>
        </pc:picChg>
      </pc:sldChg>
      <pc:sldChg chg="addSp delSp modSp mod setBg">
        <pc:chgData name="Tyler, Claire" userId="828f7b77-7d05-46ec-a292-892195e66058" providerId="ADAL" clId="{0908BACB-BEB4-4297-981A-0643C772AE6F}" dt="2020-04-29T14:19:42.163" v="10049" actId="255"/>
        <pc:sldMkLst>
          <pc:docMk/>
          <pc:sldMk cId="1486462780" sldId="259"/>
        </pc:sldMkLst>
        <pc:spChg chg="mod">
          <ac:chgData name="Tyler, Claire" userId="828f7b77-7d05-46ec-a292-892195e66058" providerId="ADAL" clId="{0908BACB-BEB4-4297-981A-0643C772AE6F}" dt="2020-04-29T14:14:04.233" v="9916" actId="26606"/>
          <ac:spMkLst>
            <pc:docMk/>
            <pc:sldMk cId="1486462780" sldId="259"/>
            <ac:spMk id="2" creationId="{5766D143-ABAB-45FE-8AA1-F991BC0D0538}"/>
          </ac:spMkLst>
        </pc:spChg>
        <pc:spChg chg="mod ord">
          <ac:chgData name="Tyler, Claire" userId="828f7b77-7d05-46ec-a292-892195e66058" providerId="ADAL" clId="{0908BACB-BEB4-4297-981A-0643C772AE6F}" dt="2020-04-29T14:19:42.163" v="10049" actId="255"/>
          <ac:spMkLst>
            <pc:docMk/>
            <pc:sldMk cId="1486462780" sldId="259"/>
            <ac:spMk id="3" creationId="{095ED620-93E4-4679-964D-698EB364DB3D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9" creationId="{6A84B152-3496-4C52-AF08-97AFFC09DD2C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11" creationId="{6B2ADB95-0FA3-4BD7-A8AC-89D014A83E5B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13" creationId="{C924DBCE-E731-4B22-8181-A39C1D86276C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15" creationId="{4CBF9756-6AC8-4C65-84DF-56FBFFA1D873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17" creationId="{2D385988-EAAF-4C27-AF8A-2BFBECAF3D4F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21" creationId="{B621D332-7329-4994-8836-C429A51B7549}"/>
          </ac:spMkLst>
        </pc:spChg>
        <pc:spChg chg="add del">
          <ac:chgData name="Tyler, Claire" userId="828f7b77-7d05-46ec-a292-892195e66058" providerId="ADAL" clId="{0908BACB-BEB4-4297-981A-0643C772AE6F}" dt="2020-04-29T14:14:01.164" v="9911" actId="26606"/>
          <ac:spMkLst>
            <pc:docMk/>
            <pc:sldMk cId="1486462780" sldId="259"/>
            <ac:spMk id="23" creationId="{2D20F754-35A9-4508-BE3C-C59996D1437B}"/>
          </ac:spMkLst>
        </pc:spChg>
        <pc:spChg chg="add del">
          <ac:chgData name="Tyler, Claire" userId="828f7b77-7d05-46ec-a292-892195e66058" providerId="ADAL" clId="{0908BACB-BEB4-4297-981A-0643C772AE6F}" dt="2020-04-29T14:14:02.452" v="9913" actId="26606"/>
          <ac:spMkLst>
            <pc:docMk/>
            <pc:sldMk cId="1486462780" sldId="259"/>
            <ac:spMk id="25" creationId="{DB304A14-32D0-4873-B914-423ED7B8DAFD}"/>
          </ac:spMkLst>
        </pc:spChg>
        <pc:spChg chg="add del">
          <ac:chgData name="Tyler, Claire" userId="828f7b77-7d05-46ec-a292-892195e66058" providerId="ADAL" clId="{0908BACB-BEB4-4297-981A-0643C772AE6F}" dt="2020-04-29T14:14:02.452" v="9913" actId="26606"/>
          <ac:spMkLst>
            <pc:docMk/>
            <pc:sldMk cId="1486462780" sldId="259"/>
            <ac:spMk id="26" creationId="{1D460C86-854F-4FB3-ABC2-E823D8FEB9DB}"/>
          </ac:spMkLst>
        </pc:spChg>
        <pc:spChg chg="add del">
          <ac:chgData name="Tyler, Claire" userId="828f7b77-7d05-46ec-a292-892195e66058" providerId="ADAL" clId="{0908BACB-BEB4-4297-981A-0643C772AE6F}" dt="2020-04-29T14:14:02.452" v="9913" actId="26606"/>
          <ac:spMkLst>
            <pc:docMk/>
            <pc:sldMk cId="1486462780" sldId="259"/>
            <ac:spMk id="27" creationId="{BB48116A-278A-4CC5-89D3-9DE8E8FF1245}"/>
          </ac:spMkLst>
        </pc:spChg>
        <pc:spChg chg="add del">
          <ac:chgData name="Tyler, Claire" userId="828f7b77-7d05-46ec-a292-892195e66058" providerId="ADAL" clId="{0908BACB-BEB4-4297-981A-0643C772AE6F}" dt="2020-04-29T14:14:04.233" v="9915" actId="26606"/>
          <ac:spMkLst>
            <pc:docMk/>
            <pc:sldMk cId="1486462780" sldId="259"/>
            <ac:spMk id="29" creationId="{D3E17859-C5F0-476F-A082-A4CB8841DB24}"/>
          </ac:spMkLst>
        </pc:spChg>
        <pc:spChg chg="add del">
          <ac:chgData name="Tyler, Claire" userId="828f7b77-7d05-46ec-a292-892195e66058" providerId="ADAL" clId="{0908BACB-BEB4-4297-981A-0643C772AE6F}" dt="2020-04-29T14:14:04.233" v="9915" actId="26606"/>
          <ac:spMkLst>
            <pc:docMk/>
            <pc:sldMk cId="1486462780" sldId="259"/>
            <ac:spMk id="30" creationId="{70BEB1E7-2F88-40BC-B73D-42E5B6F80BFC}"/>
          </ac:spMkLst>
        </pc:spChg>
        <pc:spChg chg="add del">
          <ac:chgData name="Tyler, Claire" userId="828f7b77-7d05-46ec-a292-892195e66058" providerId="ADAL" clId="{0908BACB-BEB4-4297-981A-0643C772AE6F}" dt="2020-04-29T14:14:04.233" v="9915" actId="26606"/>
          <ac:spMkLst>
            <pc:docMk/>
            <pc:sldMk cId="1486462780" sldId="259"/>
            <ac:spMk id="31" creationId="{A7B99495-F43F-4D80-A44F-2CB4764EB90B}"/>
          </ac:spMkLst>
        </pc:spChg>
        <pc:picChg chg="mod">
          <ac:chgData name="Tyler, Claire" userId="828f7b77-7d05-46ec-a292-892195e66058" providerId="ADAL" clId="{0908BACB-BEB4-4297-981A-0643C772AE6F}" dt="2020-04-29T14:14:04.233" v="9916" actId="26606"/>
          <ac:picMkLst>
            <pc:docMk/>
            <pc:sldMk cId="1486462780" sldId="259"/>
            <ac:picMk id="4" creationId="{6A43759F-FDD5-4F16-9C65-77EEDE225CEB}"/>
          </ac:picMkLst>
        </pc:picChg>
        <pc:cxnChg chg="add del">
          <ac:chgData name="Tyler, Claire" userId="828f7b77-7d05-46ec-a292-892195e66058" providerId="ADAL" clId="{0908BACB-BEB4-4297-981A-0643C772AE6F}" dt="2020-04-29T14:14:01.164" v="9911" actId="26606"/>
          <ac:cxnSpMkLst>
            <pc:docMk/>
            <pc:sldMk cId="1486462780" sldId="259"/>
            <ac:cxnSpMk id="19" creationId="{43621FD4-D14D-45D5-9A57-9A2DE5EA59C0}"/>
          </ac:cxnSpMkLst>
        </pc:cxnChg>
      </pc:sldChg>
      <pc:sldChg chg="addSp delSp modSp mod setBg">
        <pc:chgData name="Tyler, Claire" userId="828f7b77-7d05-46ec-a292-892195e66058" providerId="ADAL" clId="{0908BACB-BEB4-4297-981A-0643C772AE6F}" dt="2020-04-29T14:15:25.375" v="10014" actId="26606"/>
        <pc:sldMkLst>
          <pc:docMk/>
          <pc:sldMk cId="4088024922" sldId="260"/>
        </pc:sldMkLst>
        <pc:spChg chg="mod ord">
          <ac:chgData name="Tyler, Claire" userId="828f7b77-7d05-46ec-a292-892195e66058" providerId="ADAL" clId="{0908BACB-BEB4-4297-981A-0643C772AE6F}" dt="2020-04-29T14:15:25.375" v="10014" actId="26606"/>
          <ac:spMkLst>
            <pc:docMk/>
            <pc:sldMk cId="4088024922" sldId="260"/>
            <ac:spMk id="2" creationId="{CBE74ECF-4C4A-4C1F-ABB4-1D99B252C6EF}"/>
          </ac:spMkLst>
        </pc:spChg>
        <pc:spChg chg="mod ord">
          <ac:chgData name="Tyler, Claire" userId="828f7b77-7d05-46ec-a292-892195e66058" providerId="ADAL" clId="{0908BACB-BEB4-4297-981A-0643C772AE6F}" dt="2020-04-29T14:15:25.375" v="10014" actId="26606"/>
          <ac:spMkLst>
            <pc:docMk/>
            <pc:sldMk cId="4088024922" sldId="260"/>
            <ac:spMk id="3" creationId="{28D53394-8D44-453A-B1D8-1B209CD5DC84}"/>
          </ac:spMkLst>
        </pc:spChg>
        <pc:spChg chg="add del">
          <ac:chgData name="Tyler, Claire" userId="828f7b77-7d05-46ec-a292-892195e66058" providerId="ADAL" clId="{0908BACB-BEB4-4297-981A-0643C772AE6F}" dt="2020-04-29T14:15:10.588" v="10011" actId="26606"/>
          <ac:spMkLst>
            <pc:docMk/>
            <pc:sldMk cId="4088024922" sldId="260"/>
            <ac:spMk id="10" creationId="{231BF440-39FA-4087-84CC-2EEC0BBDAF29}"/>
          </ac:spMkLst>
        </pc:spChg>
        <pc:spChg chg="add del">
          <ac:chgData name="Tyler, Claire" userId="828f7b77-7d05-46ec-a292-892195e66058" providerId="ADAL" clId="{0908BACB-BEB4-4297-981A-0643C772AE6F}" dt="2020-04-29T14:15:10.588" v="10011" actId="26606"/>
          <ac:spMkLst>
            <pc:docMk/>
            <pc:sldMk cId="4088024922" sldId="260"/>
            <ac:spMk id="12" creationId="{F04E4CBA-303B-48BD-8451-C2701CB0EEBF}"/>
          </ac:spMkLst>
        </pc:spChg>
        <pc:spChg chg="add del">
          <ac:chgData name="Tyler, Claire" userId="828f7b77-7d05-46ec-a292-892195e66058" providerId="ADAL" clId="{0908BACB-BEB4-4297-981A-0643C772AE6F}" dt="2020-04-29T14:15:10.588" v="10011" actId="26606"/>
          <ac:spMkLst>
            <pc:docMk/>
            <pc:sldMk cId="4088024922" sldId="260"/>
            <ac:spMk id="14" creationId="{F6CA58B3-AFCC-4A40-9882-50D5080879B0}"/>
          </ac:spMkLst>
        </pc:spChg>
        <pc:spChg chg="add del">
          <ac:chgData name="Tyler, Claire" userId="828f7b77-7d05-46ec-a292-892195e66058" providerId="ADAL" clId="{0908BACB-BEB4-4297-981A-0643C772AE6F}" dt="2020-04-29T14:15:10.588" v="10011" actId="26606"/>
          <ac:spMkLst>
            <pc:docMk/>
            <pc:sldMk cId="4088024922" sldId="260"/>
            <ac:spMk id="16" creationId="{75C56826-D4E5-42ED-8529-079651CB3005}"/>
          </ac:spMkLst>
        </pc:spChg>
        <pc:spChg chg="add del">
          <ac:chgData name="Tyler, Claire" userId="828f7b77-7d05-46ec-a292-892195e66058" providerId="ADAL" clId="{0908BACB-BEB4-4297-981A-0643C772AE6F}" dt="2020-04-29T14:15:10.588" v="10011" actId="26606"/>
          <ac:spMkLst>
            <pc:docMk/>
            <pc:sldMk cId="4088024922" sldId="260"/>
            <ac:spMk id="18" creationId="{82095FCE-EF05-4443-B97A-85DEE3A5CA17}"/>
          </ac:spMkLst>
        </pc:spChg>
        <pc:spChg chg="add del">
          <ac:chgData name="Tyler, Claire" userId="828f7b77-7d05-46ec-a292-892195e66058" providerId="ADAL" clId="{0908BACB-BEB4-4297-981A-0643C772AE6F}" dt="2020-04-29T14:15:10.588" v="10011" actId="26606"/>
          <ac:spMkLst>
            <pc:docMk/>
            <pc:sldMk cId="4088024922" sldId="260"/>
            <ac:spMk id="20" creationId="{CA00AE6B-AA30-4CF8-BA6F-339B780AD76C}"/>
          </ac:spMkLst>
        </pc:spChg>
        <pc:spChg chg="add del">
          <ac:chgData name="Tyler, Claire" userId="828f7b77-7d05-46ec-a292-892195e66058" providerId="ADAL" clId="{0908BACB-BEB4-4297-981A-0643C772AE6F}" dt="2020-04-29T14:15:25.359" v="10013" actId="26606"/>
          <ac:spMkLst>
            <pc:docMk/>
            <pc:sldMk cId="4088024922" sldId="260"/>
            <ac:spMk id="22" creationId="{63AB00AE-4340-440F-82E1-9F69D1D5519F}"/>
          </ac:spMkLst>
        </pc:spChg>
        <pc:spChg chg="add">
          <ac:chgData name="Tyler, Claire" userId="828f7b77-7d05-46ec-a292-892195e66058" providerId="ADAL" clId="{0908BACB-BEB4-4297-981A-0643C772AE6F}" dt="2020-04-29T14:15:25.375" v="10014" actId="26606"/>
          <ac:spMkLst>
            <pc:docMk/>
            <pc:sldMk cId="4088024922" sldId="260"/>
            <ac:spMk id="25" creationId="{D2B783EE-0239-4717-BBEA-8C9EAC61C824}"/>
          </ac:spMkLst>
        </pc:spChg>
        <pc:spChg chg="add">
          <ac:chgData name="Tyler, Claire" userId="828f7b77-7d05-46ec-a292-892195e66058" providerId="ADAL" clId="{0908BACB-BEB4-4297-981A-0643C772AE6F}" dt="2020-04-29T14:15:25.375" v="10014" actId="26606"/>
          <ac:spMkLst>
            <pc:docMk/>
            <pc:sldMk cId="4088024922" sldId="260"/>
            <ac:spMk id="26" creationId="{A7B99495-F43F-4D80-A44F-2CB4764EB90B}"/>
          </ac:spMkLst>
        </pc:spChg>
        <pc:spChg chg="add">
          <ac:chgData name="Tyler, Claire" userId="828f7b77-7d05-46ec-a292-892195e66058" providerId="ADAL" clId="{0908BACB-BEB4-4297-981A-0643C772AE6F}" dt="2020-04-29T14:15:25.375" v="10014" actId="26606"/>
          <ac:spMkLst>
            <pc:docMk/>
            <pc:sldMk cId="4088024922" sldId="260"/>
            <ac:spMk id="27" creationId="{70BEB1E7-2F88-40BC-B73D-42E5B6F80BFC}"/>
          </ac:spMkLst>
        </pc:spChg>
        <pc:picChg chg="mod ord">
          <ac:chgData name="Tyler, Claire" userId="828f7b77-7d05-46ec-a292-892195e66058" providerId="ADAL" clId="{0908BACB-BEB4-4297-981A-0643C772AE6F}" dt="2020-04-29T14:15:25.375" v="10014" actId="26606"/>
          <ac:picMkLst>
            <pc:docMk/>
            <pc:sldMk cId="4088024922" sldId="260"/>
            <ac:picMk id="4" creationId="{9565F78F-0ED9-4E42-BEB8-6ED7C648E926}"/>
          </ac:picMkLst>
        </pc:picChg>
        <pc:picChg chg="add mod ord">
          <ac:chgData name="Tyler, Claire" userId="828f7b77-7d05-46ec-a292-892195e66058" providerId="ADAL" clId="{0908BACB-BEB4-4297-981A-0643C772AE6F}" dt="2020-04-29T14:15:25.375" v="10014" actId="26606"/>
          <ac:picMkLst>
            <pc:docMk/>
            <pc:sldMk cId="4088024922" sldId="260"/>
            <ac:picMk id="5" creationId="{AB5434CE-FB05-48BD-830C-3A575F80978C}"/>
          </ac:picMkLst>
        </pc:picChg>
        <pc:picChg chg="add del">
          <ac:chgData name="Tyler, Claire" userId="828f7b77-7d05-46ec-a292-892195e66058" providerId="ADAL" clId="{0908BACB-BEB4-4297-981A-0643C772AE6F}" dt="2020-04-29T14:15:25.359" v="10013" actId="26606"/>
          <ac:picMkLst>
            <pc:docMk/>
            <pc:sldMk cId="4088024922" sldId="260"/>
            <ac:picMk id="23" creationId="{22901FED-4FC9-4ED5-8123-C98BCD1616BA}"/>
          </ac:picMkLst>
        </pc:picChg>
      </pc:sldChg>
      <pc:sldChg chg="addSp delSp modSp mod setBg setClrOvrMap">
        <pc:chgData name="Tyler, Claire" userId="828f7b77-7d05-46ec-a292-892195e66058" providerId="ADAL" clId="{0908BACB-BEB4-4297-981A-0643C772AE6F}" dt="2020-04-29T14:16:41.466" v="10031" actId="27636"/>
        <pc:sldMkLst>
          <pc:docMk/>
          <pc:sldMk cId="2468823760" sldId="261"/>
        </pc:sldMkLst>
        <pc:spChg chg="mod ord">
          <ac:chgData name="Tyler, Claire" userId="828f7b77-7d05-46ec-a292-892195e66058" providerId="ADAL" clId="{0908BACB-BEB4-4297-981A-0643C772AE6F}" dt="2020-04-29T14:16:12.315" v="10027" actId="26606"/>
          <ac:spMkLst>
            <pc:docMk/>
            <pc:sldMk cId="2468823760" sldId="261"/>
            <ac:spMk id="2" creationId="{30D11FD9-6396-4F9F-86C4-8CE7C1300BDC}"/>
          </ac:spMkLst>
        </pc:spChg>
        <pc:spChg chg="mod ord">
          <ac:chgData name="Tyler, Claire" userId="828f7b77-7d05-46ec-a292-892195e66058" providerId="ADAL" clId="{0908BACB-BEB4-4297-981A-0643C772AE6F}" dt="2020-04-29T14:16:41.466" v="10031" actId="27636"/>
          <ac:spMkLst>
            <pc:docMk/>
            <pc:sldMk cId="2468823760" sldId="261"/>
            <ac:spMk id="3" creationId="{873AEFF7-97C3-4BA4-9D1E-040CD38DD5E1}"/>
          </ac:spMkLst>
        </pc:spChg>
        <pc:spChg chg="add del">
          <ac:chgData name="Tyler, Claire" userId="828f7b77-7d05-46ec-a292-892195e66058" providerId="ADAL" clId="{0908BACB-BEB4-4297-981A-0643C772AE6F}" dt="2020-04-29T14:15:40.041" v="10016" actId="26606"/>
          <ac:spMkLst>
            <pc:docMk/>
            <pc:sldMk cId="2468823760" sldId="261"/>
            <ac:spMk id="11" creationId="{B3684CCF-CEBB-4D8E-A366-95E43D4C790B}"/>
          </ac:spMkLst>
        </pc:spChg>
        <pc:spChg chg="add del">
          <ac:chgData name="Tyler, Claire" userId="828f7b77-7d05-46ec-a292-892195e66058" providerId="ADAL" clId="{0908BACB-BEB4-4297-981A-0643C772AE6F}" dt="2020-04-29T14:15:40.041" v="10016" actId="26606"/>
          <ac:spMkLst>
            <pc:docMk/>
            <pc:sldMk cId="2468823760" sldId="261"/>
            <ac:spMk id="13" creationId="{70BEB1E7-2F88-40BC-B73D-42E5B6F80BFC}"/>
          </ac:spMkLst>
        </pc:spChg>
        <pc:spChg chg="add del">
          <ac:chgData name="Tyler, Claire" userId="828f7b77-7d05-46ec-a292-892195e66058" providerId="ADAL" clId="{0908BACB-BEB4-4297-981A-0643C772AE6F}" dt="2020-04-29T14:15:41.784" v="10018" actId="26606"/>
          <ac:spMkLst>
            <pc:docMk/>
            <pc:sldMk cId="2468823760" sldId="261"/>
            <ac:spMk id="15" creationId="{8BED0409-854E-49C4-876E-A78C6D881BC8}"/>
          </ac:spMkLst>
        </pc:spChg>
        <pc:spChg chg="add del">
          <ac:chgData name="Tyler, Claire" userId="828f7b77-7d05-46ec-a292-892195e66058" providerId="ADAL" clId="{0908BACB-BEB4-4297-981A-0643C772AE6F}" dt="2020-04-29T14:15:41.784" v="10018" actId="26606"/>
          <ac:spMkLst>
            <pc:docMk/>
            <pc:sldMk cId="2468823760" sldId="261"/>
            <ac:spMk id="16" creationId="{C4E4288A-DFC8-40A2-90E5-70E851A933AD}"/>
          </ac:spMkLst>
        </pc:spChg>
        <pc:spChg chg="add del">
          <ac:chgData name="Tyler, Claire" userId="828f7b77-7d05-46ec-a292-892195e66058" providerId="ADAL" clId="{0908BACB-BEB4-4297-981A-0643C772AE6F}" dt="2020-04-29T14:15:41.784" v="10018" actId="26606"/>
          <ac:spMkLst>
            <pc:docMk/>
            <pc:sldMk cId="2468823760" sldId="261"/>
            <ac:spMk id="17" creationId="{D4340B2E-01FD-4F5D-9C4D-AD3923AD20BA}"/>
          </ac:spMkLst>
        </pc:spChg>
        <pc:spChg chg="add del">
          <ac:chgData name="Tyler, Claire" userId="828f7b77-7d05-46ec-a292-892195e66058" providerId="ADAL" clId="{0908BACB-BEB4-4297-981A-0643C772AE6F}" dt="2020-04-29T14:15:41.784" v="10018" actId="26606"/>
          <ac:spMkLst>
            <pc:docMk/>
            <pc:sldMk cId="2468823760" sldId="261"/>
            <ac:spMk id="18" creationId="{A94A2FC9-6D19-473C-B868-99FDB2044AA9}"/>
          </ac:spMkLst>
        </pc:spChg>
        <pc:spChg chg="add del">
          <ac:chgData name="Tyler, Claire" userId="828f7b77-7d05-46ec-a292-892195e66058" providerId="ADAL" clId="{0908BACB-BEB4-4297-981A-0643C772AE6F}" dt="2020-04-29T14:15:50.989" v="10022" actId="26606"/>
          <ac:spMkLst>
            <pc:docMk/>
            <pc:sldMk cId="2468823760" sldId="261"/>
            <ac:spMk id="19" creationId="{DE74FCE8-866C-4AFA-B45C-FACE2A6094E4}"/>
          </ac:spMkLst>
        </pc:spChg>
        <pc:spChg chg="add del">
          <ac:chgData name="Tyler, Claire" userId="828f7b77-7d05-46ec-a292-892195e66058" providerId="ADAL" clId="{0908BACB-BEB4-4297-981A-0643C772AE6F}" dt="2020-04-29T14:15:42.832" v="10020" actId="26606"/>
          <ac:spMkLst>
            <pc:docMk/>
            <pc:sldMk cId="2468823760" sldId="261"/>
            <ac:spMk id="20" creationId="{4ABC40FA-800F-4293-895B-A9EA53C5AFF3}"/>
          </ac:spMkLst>
        </pc:spChg>
        <pc:spChg chg="add del">
          <ac:chgData name="Tyler, Claire" userId="828f7b77-7d05-46ec-a292-892195e66058" providerId="ADAL" clId="{0908BACB-BEB4-4297-981A-0643C772AE6F}" dt="2020-04-29T14:15:42.832" v="10020" actId="26606"/>
          <ac:spMkLst>
            <pc:docMk/>
            <pc:sldMk cId="2468823760" sldId="261"/>
            <ac:spMk id="21" creationId="{DF8AD2C4-07C0-4616-930B-F708944BD8DD}"/>
          </ac:spMkLst>
        </pc:spChg>
        <pc:spChg chg="add del">
          <ac:chgData name="Tyler, Claire" userId="828f7b77-7d05-46ec-a292-892195e66058" providerId="ADAL" clId="{0908BACB-BEB4-4297-981A-0643C772AE6F}" dt="2020-04-29T14:15:50.989" v="10022" actId="26606"/>
          <ac:spMkLst>
            <pc:docMk/>
            <pc:sldMk cId="2468823760" sldId="261"/>
            <ac:spMk id="23" creationId="{B43B9CA2-4B31-4ACD-9A9F-B8E6C6420386}"/>
          </ac:spMkLst>
        </pc:spChg>
        <pc:spChg chg="add del">
          <ac:chgData name="Tyler, Claire" userId="828f7b77-7d05-46ec-a292-892195e66058" providerId="ADAL" clId="{0908BACB-BEB4-4297-981A-0643C772AE6F}" dt="2020-04-29T14:15:50.989" v="10022" actId="26606"/>
          <ac:spMkLst>
            <pc:docMk/>
            <pc:sldMk cId="2468823760" sldId="261"/>
            <ac:spMk id="24" creationId="{33F94DB1-BC5D-454D-845C-7BA3A1F46999}"/>
          </ac:spMkLst>
        </pc:spChg>
        <pc:spChg chg="add del">
          <ac:chgData name="Tyler, Claire" userId="828f7b77-7d05-46ec-a292-892195e66058" providerId="ADAL" clId="{0908BACB-BEB4-4297-981A-0643C772AE6F}" dt="2020-04-29T14:15:50.989" v="10022" actId="26606"/>
          <ac:spMkLst>
            <pc:docMk/>
            <pc:sldMk cId="2468823760" sldId="261"/>
            <ac:spMk id="25" creationId="{5676B86F-860B-4586-BCAA-C0650C09B7B9}"/>
          </ac:spMkLst>
        </pc:spChg>
        <pc:spChg chg="add del">
          <ac:chgData name="Tyler, Claire" userId="828f7b77-7d05-46ec-a292-892195e66058" providerId="ADAL" clId="{0908BACB-BEB4-4297-981A-0643C772AE6F}" dt="2020-04-29T14:15:50.989" v="10022" actId="26606"/>
          <ac:spMkLst>
            <pc:docMk/>
            <pc:sldMk cId="2468823760" sldId="261"/>
            <ac:spMk id="26" creationId="{8C818ED5-2F56-4171-9445-3AA4F4462396}"/>
          </ac:spMkLst>
        </pc:spChg>
        <pc:spChg chg="add del">
          <ac:chgData name="Tyler, Claire" userId="828f7b77-7d05-46ec-a292-892195e66058" providerId="ADAL" clId="{0908BACB-BEB4-4297-981A-0643C772AE6F}" dt="2020-04-29T14:16:03.943" v="10024" actId="26606"/>
          <ac:spMkLst>
            <pc:docMk/>
            <pc:sldMk cId="2468823760" sldId="261"/>
            <ac:spMk id="28" creationId="{C4E4288A-DFC8-40A2-90E5-70E851A933AD}"/>
          </ac:spMkLst>
        </pc:spChg>
        <pc:spChg chg="add del">
          <ac:chgData name="Tyler, Claire" userId="828f7b77-7d05-46ec-a292-892195e66058" providerId="ADAL" clId="{0908BACB-BEB4-4297-981A-0643C772AE6F}" dt="2020-04-29T14:16:03.943" v="10024" actId="26606"/>
          <ac:spMkLst>
            <pc:docMk/>
            <pc:sldMk cId="2468823760" sldId="261"/>
            <ac:spMk id="29" creationId="{A94A2FC9-6D19-473C-B868-99FDB2044AA9}"/>
          </ac:spMkLst>
        </pc:spChg>
        <pc:spChg chg="add del">
          <ac:chgData name="Tyler, Claire" userId="828f7b77-7d05-46ec-a292-892195e66058" providerId="ADAL" clId="{0908BACB-BEB4-4297-981A-0643C772AE6F}" dt="2020-04-29T14:16:03.943" v="10024" actId="26606"/>
          <ac:spMkLst>
            <pc:docMk/>
            <pc:sldMk cId="2468823760" sldId="261"/>
            <ac:spMk id="30" creationId="{8BED0409-854E-49C4-876E-A78C6D881BC8}"/>
          </ac:spMkLst>
        </pc:spChg>
        <pc:spChg chg="add del">
          <ac:chgData name="Tyler, Claire" userId="828f7b77-7d05-46ec-a292-892195e66058" providerId="ADAL" clId="{0908BACB-BEB4-4297-981A-0643C772AE6F}" dt="2020-04-29T14:16:03.943" v="10024" actId="26606"/>
          <ac:spMkLst>
            <pc:docMk/>
            <pc:sldMk cId="2468823760" sldId="261"/>
            <ac:spMk id="31" creationId="{D4340B2E-01FD-4F5D-9C4D-AD3923AD20BA}"/>
          </ac:spMkLst>
        </pc:spChg>
        <pc:spChg chg="add del">
          <ac:chgData name="Tyler, Claire" userId="828f7b77-7d05-46ec-a292-892195e66058" providerId="ADAL" clId="{0908BACB-BEB4-4297-981A-0643C772AE6F}" dt="2020-04-29T14:16:12.300" v="10026" actId="26606"/>
          <ac:spMkLst>
            <pc:docMk/>
            <pc:sldMk cId="2468823760" sldId="261"/>
            <ac:spMk id="33" creationId="{C991AD47-9C99-472F-BDAA-21B183F33947}"/>
          </ac:spMkLst>
        </pc:spChg>
        <pc:spChg chg="add del">
          <ac:chgData name="Tyler, Claire" userId="828f7b77-7d05-46ec-a292-892195e66058" providerId="ADAL" clId="{0908BACB-BEB4-4297-981A-0643C772AE6F}" dt="2020-04-29T14:16:12.300" v="10026" actId="26606"/>
          <ac:spMkLst>
            <pc:docMk/>
            <pc:sldMk cId="2468823760" sldId="261"/>
            <ac:spMk id="34" creationId="{9E706731-3860-4E73-9335-A870F6741F0B}"/>
          </ac:spMkLst>
        </pc:spChg>
        <pc:spChg chg="add del">
          <ac:chgData name="Tyler, Claire" userId="828f7b77-7d05-46ec-a292-892195e66058" providerId="ADAL" clId="{0908BACB-BEB4-4297-981A-0643C772AE6F}" dt="2020-04-29T14:16:12.300" v="10026" actId="26606"/>
          <ac:spMkLst>
            <pc:docMk/>
            <pc:sldMk cId="2468823760" sldId="261"/>
            <ac:spMk id="35" creationId="{CD2ED21F-DC95-4AD1-8327-D561F5FCA3A6}"/>
          </ac:spMkLst>
        </pc:spChg>
        <pc:spChg chg="add">
          <ac:chgData name="Tyler, Claire" userId="828f7b77-7d05-46ec-a292-892195e66058" providerId="ADAL" clId="{0908BACB-BEB4-4297-981A-0643C772AE6F}" dt="2020-04-29T14:16:12.315" v="10027" actId="26606"/>
          <ac:spMkLst>
            <pc:docMk/>
            <pc:sldMk cId="2468823760" sldId="261"/>
            <ac:spMk id="37" creationId="{B43B9CA2-4B31-4ACD-9A9F-B8E6C6420386}"/>
          </ac:spMkLst>
        </pc:spChg>
        <pc:spChg chg="add">
          <ac:chgData name="Tyler, Claire" userId="828f7b77-7d05-46ec-a292-892195e66058" providerId="ADAL" clId="{0908BACB-BEB4-4297-981A-0643C772AE6F}" dt="2020-04-29T14:16:12.315" v="10027" actId="26606"/>
          <ac:spMkLst>
            <pc:docMk/>
            <pc:sldMk cId="2468823760" sldId="261"/>
            <ac:spMk id="38" creationId="{33F94DB1-BC5D-454D-845C-7BA3A1F46999}"/>
          </ac:spMkLst>
        </pc:spChg>
        <pc:spChg chg="add">
          <ac:chgData name="Tyler, Claire" userId="828f7b77-7d05-46ec-a292-892195e66058" providerId="ADAL" clId="{0908BACB-BEB4-4297-981A-0643C772AE6F}" dt="2020-04-29T14:16:12.315" v="10027" actId="26606"/>
          <ac:spMkLst>
            <pc:docMk/>
            <pc:sldMk cId="2468823760" sldId="261"/>
            <ac:spMk id="39" creationId="{5676B86F-860B-4586-BCAA-C0650C09B7B9}"/>
          </ac:spMkLst>
        </pc:spChg>
        <pc:spChg chg="add">
          <ac:chgData name="Tyler, Claire" userId="828f7b77-7d05-46ec-a292-892195e66058" providerId="ADAL" clId="{0908BACB-BEB4-4297-981A-0643C772AE6F}" dt="2020-04-29T14:16:12.315" v="10027" actId="26606"/>
          <ac:spMkLst>
            <pc:docMk/>
            <pc:sldMk cId="2468823760" sldId="261"/>
            <ac:spMk id="40" creationId="{8C818ED5-2F56-4171-9445-3AA4F4462396}"/>
          </ac:spMkLst>
        </pc:spChg>
        <pc:spChg chg="add">
          <ac:chgData name="Tyler, Claire" userId="828f7b77-7d05-46ec-a292-892195e66058" providerId="ADAL" clId="{0908BACB-BEB4-4297-981A-0643C772AE6F}" dt="2020-04-29T14:16:12.315" v="10027" actId="26606"/>
          <ac:spMkLst>
            <pc:docMk/>
            <pc:sldMk cId="2468823760" sldId="261"/>
            <ac:spMk id="41" creationId="{DE74FCE8-866C-4AFA-B45C-FACE2A6094E4}"/>
          </ac:spMkLst>
        </pc:spChg>
        <pc:picChg chg="mod ord">
          <ac:chgData name="Tyler, Claire" userId="828f7b77-7d05-46ec-a292-892195e66058" providerId="ADAL" clId="{0908BACB-BEB4-4297-981A-0643C772AE6F}" dt="2020-04-29T14:16:12.315" v="10027" actId="26606"/>
          <ac:picMkLst>
            <pc:docMk/>
            <pc:sldMk cId="2468823760" sldId="261"/>
            <ac:picMk id="4" creationId="{022B6252-592E-4612-850C-1FA2CCE60530}"/>
          </ac:picMkLst>
        </pc:picChg>
        <pc:picChg chg="add mod ord modCrop">
          <ac:chgData name="Tyler, Claire" userId="828f7b77-7d05-46ec-a292-892195e66058" providerId="ADAL" clId="{0908BACB-BEB4-4297-981A-0643C772AE6F}" dt="2020-04-29T14:16:12.315" v="10027" actId="26606"/>
          <ac:picMkLst>
            <pc:docMk/>
            <pc:sldMk cId="2468823760" sldId="261"/>
            <ac:picMk id="5" creationId="{3B27A3F7-F56F-4EA5-A589-8D09550B2F99}"/>
          </ac:picMkLst>
        </pc:picChg>
        <pc:picChg chg="add mod ord">
          <ac:chgData name="Tyler, Claire" userId="828f7b77-7d05-46ec-a292-892195e66058" providerId="ADAL" clId="{0908BACB-BEB4-4297-981A-0643C772AE6F}" dt="2020-04-29T14:16:12.315" v="10027" actId="26606"/>
          <ac:picMkLst>
            <pc:docMk/>
            <pc:sldMk cId="2468823760" sldId="261"/>
            <ac:picMk id="6" creationId="{56D80288-81E2-4462-B45C-E5A03F7D5E9A}"/>
          </ac:picMkLst>
        </pc:picChg>
      </pc:sldChg>
      <pc:sldChg chg="addSp delSp modSp mod setBg">
        <pc:chgData name="Tyler, Claire" userId="828f7b77-7d05-46ec-a292-892195e66058" providerId="ADAL" clId="{0908BACB-BEB4-4297-981A-0643C772AE6F}" dt="2020-04-29T14:17:59.737" v="10038" actId="26606"/>
        <pc:sldMkLst>
          <pc:docMk/>
          <pc:sldMk cId="1383781260" sldId="262"/>
        </pc:sldMkLst>
        <pc:spChg chg="mo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2" creationId="{2CF12050-5C68-4367-BBAB-F1925F13DA02}"/>
          </ac:spMkLst>
        </pc:spChg>
        <pc:spChg chg="mod or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3" creationId="{78A2C3A2-9927-4A46-9D95-1FF77E4DFE6F}"/>
          </ac:spMkLst>
        </pc:spChg>
        <pc:spChg chg="add del">
          <ac:chgData name="Tyler, Claire" userId="828f7b77-7d05-46ec-a292-892195e66058" providerId="ADAL" clId="{0908BACB-BEB4-4297-981A-0643C772AE6F}" dt="2020-04-29T14:17:59.709" v="10037" actId="26606"/>
          <ac:spMkLst>
            <pc:docMk/>
            <pc:sldMk cId="1383781260" sldId="262"/>
            <ac:spMk id="10" creationId="{7D8E67F2-F753-4E06-8229-4970A6725835}"/>
          </ac:spMkLst>
        </pc:spChg>
        <pc:spChg chg="add del">
          <ac:chgData name="Tyler, Claire" userId="828f7b77-7d05-46ec-a292-892195e66058" providerId="ADAL" clId="{0908BACB-BEB4-4297-981A-0643C772AE6F}" dt="2020-04-29T14:17:59.709" v="10037" actId="26606"/>
          <ac:spMkLst>
            <pc:docMk/>
            <pc:sldMk cId="1383781260" sldId="262"/>
            <ac:spMk id="14" creationId="{007B8288-68CC-4847-8419-CF535B6B7EEA}"/>
          </ac:spMkLst>
        </pc:spChg>
        <pc:spChg chg="add del">
          <ac:chgData name="Tyler, Claire" userId="828f7b77-7d05-46ec-a292-892195e66058" providerId="ADAL" clId="{0908BACB-BEB4-4297-981A-0643C772AE6F}" dt="2020-04-29T14:17:59.709" v="10037" actId="26606"/>
          <ac:spMkLst>
            <pc:docMk/>
            <pc:sldMk cId="1383781260" sldId="262"/>
            <ac:spMk id="16" creationId="{32BA8EA8-C1B6-4309-B674-F9F399B96288}"/>
          </ac:spMkLst>
        </pc:spChg>
        <pc:spChg chg="ad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18" creationId="{3B438362-1E1E-4C62-A99E-4134CB16366C}"/>
          </ac:spMkLst>
        </pc:spChg>
        <pc:spChg chg="ad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19" creationId="{E4D938A4-397D-4F8D-ADFF-E916F0E8C8F9}"/>
          </ac:spMkLst>
        </pc:spChg>
        <pc:spChg chg="ad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20" creationId="{0F646DF8-223D-47DD-95B1-F2654229E56C}"/>
          </ac:spMkLst>
        </pc:spChg>
        <pc:spChg chg="ad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21" creationId="{CB147A70-DC29-4DDF-A34C-2B82C6E2295E}"/>
          </ac:spMkLst>
        </pc:spChg>
        <pc:spChg chg="ad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22" creationId="{4D3DC50D-CA0F-48F9-B17E-20D8669AA4E0}"/>
          </ac:spMkLst>
        </pc:spChg>
        <pc:spChg chg="add">
          <ac:chgData name="Tyler, Claire" userId="828f7b77-7d05-46ec-a292-892195e66058" providerId="ADAL" clId="{0908BACB-BEB4-4297-981A-0643C772AE6F}" dt="2020-04-29T14:17:59.737" v="10038" actId="26606"/>
          <ac:spMkLst>
            <pc:docMk/>
            <pc:sldMk cId="1383781260" sldId="262"/>
            <ac:spMk id="24" creationId="{6C077334-5571-4B83-A83E-4CCCFA7B5E8A}"/>
          </ac:spMkLst>
        </pc:spChg>
        <pc:picChg chg="add mod ord">
          <ac:chgData name="Tyler, Claire" userId="828f7b77-7d05-46ec-a292-892195e66058" providerId="ADAL" clId="{0908BACB-BEB4-4297-981A-0643C772AE6F}" dt="2020-04-29T14:17:59.737" v="10038" actId="26606"/>
          <ac:picMkLst>
            <pc:docMk/>
            <pc:sldMk cId="1383781260" sldId="262"/>
            <ac:picMk id="4" creationId="{DDDB70C9-5860-42D3-B185-BE9DA02F52EE}"/>
          </ac:picMkLst>
        </pc:picChg>
        <pc:picChg chg="add mod">
          <ac:chgData name="Tyler, Claire" userId="828f7b77-7d05-46ec-a292-892195e66058" providerId="ADAL" clId="{0908BACB-BEB4-4297-981A-0643C772AE6F}" dt="2020-04-29T14:17:59.737" v="10038" actId="26606"/>
          <ac:picMkLst>
            <pc:docMk/>
            <pc:sldMk cId="1383781260" sldId="262"/>
            <ac:picMk id="5" creationId="{36B1F000-2975-4824-A8E9-70BC7533C87D}"/>
          </ac:picMkLst>
        </pc:picChg>
        <pc:picChg chg="add del">
          <ac:chgData name="Tyler, Claire" userId="828f7b77-7d05-46ec-a292-892195e66058" providerId="ADAL" clId="{0908BACB-BEB4-4297-981A-0643C772AE6F}" dt="2020-04-29T14:17:59.709" v="10037" actId="26606"/>
          <ac:picMkLst>
            <pc:docMk/>
            <pc:sldMk cId="1383781260" sldId="262"/>
            <ac:picMk id="12" creationId="{2EE1BDFD-564B-44A4-841A-50D6A8E75CB4}"/>
          </ac:picMkLst>
        </pc:picChg>
        <pc:cxnChg chg="add">
          <ac:chgData name="Tyler, Claire" userId="828f7b77-7d05-46ec-a292-892195e66058" providerId="ADAL" clId="{0908BACB-BEB4-4297-981A-0643C772AE6F}" dt="2020-04-29T14:17:59.737" v="10038" actId="26606"/>
          <ac:cxnSpMkLst>
            <pc:docMk/>
            <pc:sldMk cId="1383781260" sldId="262"/>
            <ac:cxnSpMk id="23" creationId="{2F61ABFD-DE05-41FD-A6B7-6D40196C1570}"/>
          </ac:cxnSpMkLst>
        </pc:cxnChg>
      </pc:sldChg>
      <pc:sldChg chg="addSp delSp modSp mod setBg">
        <pc:chgData name="Tyler, Claire" userId="828f7b77-7d05-46ec-a292-892195e66058" providerId="ADAL" clId="{0908BACB-BEB4-4297-981A-0643C772AE6F}" dt="2020-04-29T14:18:47.629" v="10044" actId="255"/>
        <pc:sldMkLst>
          <pc:docMk/>
          <pc:sldMk cId="1796680636" sldId="263"/>
        </pc:sldMkLst>
        <pc:spChg chg="mod">
          <ac:chgData name="Tyler, Claire" userId="828f7b77-7d05-46ec-a292-892195e66058" providerId="ADAL" clId="{0908BACB-BEB4-4297-981A-0643C772AE6F}" dt="2020-04-29T14:18:21.633" v="10041" actId="26606"/>
          <ac:spMkLst>
            <pc:docMk/>
            <pc:sldMk cId="1796680636" sldId="263"/>
            <ac:spMk id="2" creationId="{1137048B-CA2E-49ED-BE67-61E8870CD89D}"/>
          </ac:spMkLst>
        </pc:spChg>
        <pc:spChg chg="mod ord">
          <ac:chgData name="Tyler, Claire" userId="828f7b77-7d05-46ec-a292-892195e66058" providerId="ADAL" clId="{0908BACB-BEB4-4297-981A-0643C772AE6F}" dt="2020-04-29T14:18:47.629" v="10044" actId="255"/>
          <ac:spMkLst>
            <pc:docMk/>
            <pc:sldMk cId="1796680636" sldId="263"/>
            <ac:spMk id="3" creationId="{C214B1B7-1660-407D-A28C-7D3B205A1180}"/>
          </ac:spMkLst>
        </pc:spChg>
        <pc:spChg chg="add del">
          <ac:chgData name="Tyler, Claire" userId="828f7b77-7d05-46ec-a292-892195e66058" providerId="ADAL" clId="{0908BACB-BEB4-4297-981A-0643C772AE6F}" dt="2020-04-29T14:18:21.605" v="10040" actId="26606"/>
          <ac:spMkLst>
            <pc:docMk/>
            <pc:sldMk cId="1796680636" sldId="263"/>
            <ac:spMk id="9" creationId="{F56F5174-31D9-4DBB-AAB7-A1FD7BDB1352}"/>
          </ac:spMkLst>
        </pc:spChg>
        <pc:spChg chg="add del">
          <ac:chgData name="Tyler, Claire" userId="828f7b77-7d05-46ec-a292-892195e66058" providerId="ADAL" clId="{0908BACB-BEB4-4297-981A-0643C772AE6F}" dt="2020-04-29T14:18:21.605" v="10040" actId="26606"/>
          <ac:spMkLst>
            <pc:docMk/>
            <pc:sldMk cId="1796680636" sldId="263"/>
            <ac:spMk id="13" creationId="{F9A95BEE-6BB1-4A28-A8E6-A34B2E42EF87}"/>
          </ac:spMkLst>
        </pc:spChg>
        <pc:spChg chg="add">
          <ac:chgData name="Tyler, Claire" userId="828f7b77-7d05-46ec-a292-892195e66058" providerId="ADAL" clId="{0908BACB-BEB4-4297-981A-0643C772AE6F}" dt="2020-04-29T14:18:21.633" v="10041" actId="26606"/>
          <ac:spMkLst>
            <pc:docMk/>
            <pc:sldMk cId="1796680636" sldId="263"/>
            <ac:spMk id="15" creationId="{AFA67CD3-AB4E-4A7A-BEB8-53C445D8C44E}"/>
          </ac:spMkLst>
        </pc:spChg>
        <pc:spChg chg="add">
          <ac:chgData name="Tyler, Claire" userId="828f7b77-7d05-46ec-a292-892195e66058" providerId="ADAL" clId="{0908BACB-BEB4-4297-981A-0643C772AE6F}" dt="2020-04-29T14:18:21.633" v="10041" actId="26606"/>
          <ac:spMkLst>
            <pc:docMk/>
            <pc:sldMk cId="1796680636" sldId="263"/>
            <ac:spMk id="17" creationId="{339C8D78-A644-462F-B674-F440635E5353}"/>
          </ac:spMkLst>
        </pc:spChg>
        <pc:picChg chg="add mod modCrop">
          <ac:chgData name="Tyler, Claire" userId="828f7b77-7d05-46ec-a292-892195e66058" providerId="ADAL" clId="{0908BACB-BEB4-4297-981A-0643C772AE6F}" dt="2020-04-29T14:18:21.633" v="10041" actId="26606"/>
          <ac:picMkLst>
            <pc:docMk/>
            <pc:sldMk cId="1796680636" sldId="263"/>
            <ac:picMk id="4" creationId="{9656B71A-D1FD-404C-911F-45E05028C317}"/>
          </ac:picMkLst>
        </pc:picChg>
        <pc:picChg chg="add del">
          <ac:chgData name="Tyler, Claire" userId="828f7b77-7d05-46ec-a292-892195e66058" providerId="ADAL" clId="{0908BACB-BEB4-4297-981A-0643C772AE6F}" dt="2020-04-29T14:18:21.605" v="10040" actId="26606"/>
          <ac:picMkLst>
            <pc:docMk/>
            <pc:sldMk cId="1796680636" sldId="263"/>
            <ac:picMk id="11" creationId="{AE113210-7872-481A-ADE6-3A05CCAF5EB2}"/>
          </ac:picMkLst>
        </pc:picChg>
        <pc:picChg chg="add">
          <ac:chgData name="Tyler, Claire" userId="828f7b77-7d05-46ec-a292-892195e66058" providerId="ADAL" clId="{0908BACB-BEB4-4297-981A-0643C772AE6F}" dt="2020-04-29T14:18:21.633" v="10041" actId="26606"/>
          <ac:picMkLst>
            <pc:docMk/>
            <pc:sldMk cId="1796680636" sldId="263"/>
            <ac:picMk id="16" creationId="{07CF545F-9C2E-4446-97CD-AD92990C2B68}"/>
          </ac:picMkLst>
        </pc:picChg>
      </pc:sldChg>
      <pc:sldChg chg="addSp delSp modSp mod setBg">
        <pc:chgData name="Tyler, Claire" userId="828f7b77-7d05-46ec-a292-892195e66058" providerId="ADAL" clId="{0908BACB-BEB4-4297-981A-0643C772AE6F}" dt="2020-04-29T14:21:22.830" v="10062" actId="14100"/>
        <pc:sldMkLst>
          <pc:docMk/>
          <pc:sldMk cId="3797370749" sldId="264"/>
        </pc:sldMkLst>
        <pc:spChg chg="mod">
          <ac:chgData name="Tyler, Claire" userId="828f7b77-7d05-46ec-a292-892195e66058" providerId="ADAL" clId="{0908BACB-BEB4-4297-981A-0643C772AE6F}" dt="2020-04-29T14:21:19.805" v="10061" actId="1076"/>
          <ac:spMkLst>
            <pc:docMk/>
            <pc:sldMk cId="3797370749" sldId="264"/>
            <ac:spMk id="2" creationId="{E42874C0-9167-4856-BC22-4578827ABEF7}"/>
          </ac:spMkLst>
        </pc:spChg>
        <pc:spChg chg="mod ord">
          <ac:chgData name="Tyler, Claire" userId="828f7b77-7d05-46ec-a292-892195e66058" providerId="ADAL" clId="{0908BACB-BEB4-4297-981A-0643C772AE6F}" dt="2020-04-29T14:21:22.830" v="10062" actId="14100"/>
          <ac:spMkLst>
            <pc:docMk/>
            <pc:sldMk cId="3797370749" sldId="264"/>
            <ac:spMk id="3" creationId="{309BAEB0-4122-4C26-9F0A-76878AC2D3A2}"/>
          </ac:spMkLst>
        </pc:spChg>
        <pc:spChg chg="add del">
          <ac:chgData name="Tyler, Claire" userId="828f7b77-7d05-46ec-a292-892195e66058" providerId="ADAL" clId="{0908BACB-BEB4-4297-981A-0643C772AE6F}" dt="2020-04-29T14:20:25.224" v="10053" actId="26606"/>
          <ac:spMkLst>
            <pc:docMk/>
            <pc:sldMk cId="3797370749" sldId="264"/>
            <ac:spMk id="11" creationId="{3E23A947-2D45-4208-AE2B-64948C87A3EB}"/>
          </ac:spMkLst>
        </pc:spChg>
        <pc:spChg chg="add del">
          <ac:chgData name="Tyler, Claire" userId="828f7b77-7d05-46ec-a292-892195e66058" providerId="ADAL" clId="{0908BACB-BEB4-4297-981A-0643C772AE6F}" dt="2020-04-29T14:20:25.224" v="10053" actId="26606"/>
          <ac:spMkLst>
            <pc:docMk/>
            <pc:sldMk cId="3797370749" sldId="264"/>
            <ac:spMk id="12" creationId="{E45CA849-654C-4173-AD99-B3A2528275F5}"/>
          </ac:spMkLst>
        </pc:spChg>
        <pc:spChg chg="add del">
          <ac:chgData name="Tyler, Claire" userId="828f7b77-7d05-46ec-a292-892195e66058" providerId="ADAL" clId="{0908BACB-BEB4-4297-981A-0643C772AE6F}" dt="2020-04-29T14:20:25.224" v="10053" actId="26606"/>
          <ac:spMkLst>
            <pc:docMk/>
            <pc:sldMk cId="3797370749" sldId="264"/>
            <ac:spMk id="13" creationId="{E5BBB0F9-6A59-4D02-A9C7-A2D6516684CE}"/>
          </ac:spMkLst>
        </pc:spChg>
        <pc:spChg chg="add del">
          <ac:chgData name="Tyler, Claire" userId="828f7b77-7d05-46ec-a292-892195e66058" providerId="ADAL" clId="{0908BACB-BEB4-4297-981A-0643C772AE6F}" dt="2020-04-29T14:20:33.853" v="10055" actId="26606"/>
          <ac:spMkLst>
            <pc:docMk/>
            <pc:sldMk cId="3797370749" sldId="264"/>
            <ac:spMk id="15" creationId="{DB304A14-32D0-4873-B914-423ED7B8DAFD}"/>
          </ac:spMkLst>
        </pc:spChg>
        <pc:spChg chg="add del">
          <ac:chgData name="Tyler, Claire" userId="828f7b77-7d05-46ec-a292-892195e66058" providerId="ADAL" clId="{0908BACB-BEB4-4297-981A-0643C772AE6F}" dt="2020-04-29T14:20:33.853" v="10055" actId="26606"/>
          <ac:spMkLst>
            <pc:docMk/>
            <pc:sldMk cId="3797370749" sldId="264"/>
            <ac:spMk id="16" creationId="{1D460C86-854F-4FB3-ABC2-E823D8FEB9DB}"/>
          </ac:spMkLst>
        </pc:spChg>
        <pc:spChg chg="add del">
          <ac:chgData name="Tyler, Claire" userId="828f7b77-7d05-46ec-a292-892195e66058" providerId="ADAL" clId="{0908BACB-BEB4-4297-981A-0643C772AE6F}" dt="2020-04-29T14:20:33.853" v="10055" actId="26606"/>
          <ac:spMkLst>
            <pc:docMk/>
            <pc:sldMk cId="3797370749" sldId="264"/>
            <ac:spMk id="17" creationId="{BB48116A-278A-4CC5-89D3-9DE8E8FF1245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0" creationId="{6A84B152-3496-4C52-AF08-97AFFC09DD2C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1" creationId="{B621D332-7329-4994-8836-C429A51B7549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2" creationId="{6B2ADB95-0FA3-4BD7-A8AC-89D014A83E5B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3" creationId="{2D20F754-35A9-4508-BE3C-C59996D1437B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4" creationId="{C924DBCE-E731-4B22-8181-A39C1D86276C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5" creationId="{4CBF9756-6AC8-4C65-84DF-56FBFFA1D873}"/>
          </ac:spMkLst>
        </pc:spChg>
        <pc:spChg chg="add">
          <ac:chgData name="Tyler, Claire" userId="828f7b77-7d05-46ec-a292-892195e66058" providerId="ADAL" clId="{0908BACB-BEB4-4297-981A-0643C772AE6F}" dt="2020-04-29T14:20:33.885" v="10056" actId="26606"/>
          <ac:spMkLst>
            <pc:docMk/>
            <pc:sldMk cId="3797370749" sldId="264"/>
            <ac:spMk id="26" creationId="{2D385988-EAAF-4C27-AF8A-2BFBECAF3D4F}"/>
          </ac:spMkLst>
        </pc:spChg>
        <pc:picChg chg="add mod ord">
          <ac:chgData name="Tyler, Claire" userId="828f7b77-7d05-46ec-a292-892195e66058" providerId="ADAL" clId="{0908BACB-BEB4-4297-981A-0643C772AE6F}" dt="2020-04-29T14:20:33.885" v="10056" actId="26606"/>
          <ac:picMkLst>
            <pc:docMk/>
            <pc:sldMk cId="3797370749" sldId="264"/>
            <ac:picMk id="4" creationId="{111636D6-AE28-4184-8038-AF968C4A663A}"/>
          </ac:picMkLst>
        </pc:picChg>
        <pc:picChg chg="add del">
          <ac:chgData name="Tyler, Claire" userId="828f7b77-7d05-46ec-a292-892195e66058" providerId="ADAL" clId="{0908BACB-BEB4-4297-981A-0643C772AE6F}" dt="2020-04-29T14:20:18.592" v="10051" actId="26606"/>
          <ac:picMkLst>
            <pc:docMk/>
            <pc:sldMk cId="3797370749" sldId="264"/>
            <ac:picMk id="9" creationId="{86BA5DB7-BF33-463C-AE3A-DD318F534B53}"/>
          </ac:picMkLst>
        </pc:picChg>
        <pc:cxnChg chg="add">
          <ac:chgData name="Tyler, Claire" userId="828f7b77-7d05-46ec-a292-892195e66058" providerId="ADAL" clId="{0908BACB-BEB4-4297-981A-0643C772AE6F}" dt="2020-04-29T14:20:33.885" v="10056" actId="26606"/>
          <ac:cxnSpMkLst>
            <pc:docMk/>
            <pc:sldMk cId="3797370749" sldId="264"/>
            <ac:cxnSpMk id="19" creationId="{43621FD4-D14D-45D5-9A57-9A2DE5EA59C0}"/>
          </ac:cxnSpMkLst>
        </pc:cxnChg>
      </pc:sldChg>
      <pc:sldChg chg="addSp delSp modSp add mod setBg">
        <pc:chgData name="Tyler, Claire" userId="828f7b77-7d05-46ec-a292-892195e66058" providerId="ADAL" clId="{0908BACB-BEB4-4297-981A-0643C772AE6F}" dt="2020-04-29T14:17:31.244" v="10035" actId="255"/>
        <pc:sldMkLst>
          <pc:docMk/>
          <pc:sldMk cId="50893165" sldId="265"/>
        </pc:sldMkLst>
        <pc:spChg chg="del">
          <ac:chgData name="Tyler, Claire" userId="828f7b77-7d05-46ec-a292-892195e66058" providerId="ADAL" clId="{0908BACB-BEB4-4297-981A-0643C772AE6F}" dt="2020-04-29T09:13:37.171" v="554" actId="478"/>
          <ac:spMkLst>
            <pc:docMk/>
            <pc:sldMk cId="50893165" sldId="265"/>
            <ac:spMk id="2" creationId="{8A131B7E-AF1A-4100-8305-98D8E87E1099}"/>
          </ac:spMkLst>
        </pc:spChg>
        <pc:spChg chg="mod ord">
          <ac:chgData name="Tyler, Claire" userId="828f7b77-7d05-46ec-a292-892195e66058" providerId="ADAL" clId="{0908BACB-BEB4-4297-981A-0643C772AE6F}" dt="2020-04-29T14:17:31.244" v="10035" actId="255"/>
          <ac:spMkLst>
            <pc:docMk/>
            <pc:sldMk cId="50893165" sldId="265"/>
            <ac:spMk id="3" creationId="{9E975F2B-6A3E-49A3-A83F-0F91FDAFF4C5}"/>
          </ac:spMkLst>
        </pc:spChg>
        <pc:spChg chg="add">
          <ac:chgData name="Tyler, Claire" userId="828f7b77-7d05-46ec-a292-892195e66058" providerId="ADAL" clId="{0908BACB-BEB4-4297-981A-0643C772AE6F}" dt="2020-04-29T14:17:11.074" v="10032" actId="26606"/>
          <ac:spMkLst>
            <pc:docMk/>
            <pc:sldMk cId="50893165" sldId="265"/>
            <ac:spMk id="10" creationId="{63AB00AE-4340-440F-82E1-9F69D1D5519F}"/>
          </ac:spMkLst>
        </pc:spChg>
        <pc:picChg chg="add mod">
          <ac:chgData name="Tyler, Claire" userId="828f7b77-7d05-46ec-a292-892195e66058" providerId="ADAL" clId="{0908BACB-BEB4-4297-981A-0643C772AE6F}" dt="2020-04-29T14:17:11.074" v="10032" actId="26606"/>
          <ac:picMkLst>
            <pc:docMk/>
            <pc:sldMk cId="50893165" sldId="265"/>
            <ac:picMk id="4" creationId="{AA5ECC9B-6C59-49EA-9B53-CCEA18C7C183}"/>
          </ac:picMkLst>
        </pc:picChg>
        <pc:picChg chg="add mod">
          <ac:chgData name="Tyler, Claire" userId="828f7b77-7d05-46ec-a292-892195e66058" providerId="ADAL" clId="{0908BACB-BEB4-4297-981A-0643C772AE6F}" dt="2020-04-29T14:17:11.074" v="10032" actId="26606"/>
          <ac:picMkLst>
            <pc:docMk/>
            <pc:sldMk cId="50893165" sldId="265"/>
            <ac:picMk id="5" creationId="{97B1C9E0-70C3-4F60-85DC-E6153C96DBF9}"/>
          </ac:picMkLst>
        </pc:picChg>
        <pc:picChg chg="add">
          <ac:chgData name="Tyler, Claire" userId="828f7b77-7d05-46ec-a292-892195e66058" providerId="ADAL" clId="{0908BACB-BEB4-4297-981A-0643C772AE6F}" dt="2020-04-29T14:17:11.074" v="10032" actId="26606"/>
          <ac:picMkLst>
            <pc:docMk/>
            <pc:sldMk cId="50893165" sldId="265"/>
            <ac:picMk id="12" creationId="{22901FED-4FC9-4ED5-8123-C98BCD1616BA}"/>
          </ac:picMkLst>
        </pc:picChg>
      </pc:sldChg>
      <pc:sldChg chg="addSp delSp modSp add mod setBg">
        <pc:chgData name="Tyler, Claire" userId="828f7b77-7d05-46ec-a292-892195e66058" providerId="ADAL" clId="{0908BACB-BEB4-4297-981A-0643C772AE6F}" dt="2020-04-29T14:22:04.695" v="10065" actId="20577"/>
        <pc:sldMkLst>
          <pc:docMk/>
          <pc:sldMk cId="3124475435" sldId="266"/>
        </pc:sldMkLst>
        <pc:spChg chg="mod">
          <ac:chgData name="Tyler, Claire" userId="828f7b77-7d05-46ec-a292-892195e66058" providerId="ADAL" clId="{0908BACB-BEB4-4297-981A-0643C772AE6F}" dt="2020-04-29T14:21:52.477" v="10063" actId="26606"/>
          <ac:spMkLst>
            <pc:docMk/>
            <pc:sldMk cId="3124475435" sldId="266"/>
            <ac:spMk id="2" creationId="{F69A4DE1-CF26-4FC3-B6A9-76A70EEFA6DF}"/>
          </ac:spMkLst>
        </pc:spChg>
        <pc:spChg chg="mod">
          <ac:chgData name="Tyler, Claire" userId="828f7b77-7d05-46ec-a292-892195e66058" providerId="ADAL" clId="{0908BACB-BEB4-4297-981A-0643C772AE6F}" dt="2020-04-29T14:22:04.695" v="10065" actId="20577"/>
          <ac:spMkLst>
            <pc:docMk/>
            <pc:sldMk cId="3124475435" sldId="266"/>
            <ac:spMk id="3" creationId="{4FC12741-3D75-4DBA-BFFB-1F321D74CC66}"/>
          </ac:spMkLst>
        </pc:spChg>
        <pc:spChg chg="add">
          <ac:chgData name="Tyler, Claire" userId="828f7b77-7d05-46ec-a292-892195e66058" providerId="ADAL" clId="{0908BACB-BEB4-4297-981A-0643C772AE6F}" dt="2020-04-29T14:21:52.477" v="10063" actId="26606"/>
          <ac:spMkLst>
            <pc:docMk/>
            <pc:sldMk cId="3124475435" sldId="266"/>
            <ac:spMk id="12" creationId="{B3684CCF-CEBB-4D8E-A366-95E43D4C790B}"/>
          </ac:spMkLst>
        </pc:spChg>
        <pc:spChg chg="add">
          <ac:chgData name="Tyler, Claire" userId="828f7b77-7d05-46ec-a292-892195e66058" providerId="ADAL" clId="{0908BACB-BEB4-4297-981A-0643C772AE6F}" dt="2020-04-29T14:21:52.477" v="10063" actId="26606"/>
          <ac:spMkLst>
            <pc:docMk/>
            <pc:sldMk cId="3124475435" sldId="266"/>
            <ac:spMk id="14" creationId="{70BEB1E7-2F88-40BC-B73D-42E5B6F80BFC}"/>
          </ac:spMkLst>
        </pc:spChg>
        <pc:picChg chg="add mod ord">
          <ac:chgData name="Tyler, Claire" userId="828f7b77-7d05-46ec-a292-892195e66058" providerId="ADAL" clId="{0908BACB-BEB4-4297-981A-0643C772AE6F}" dt="2020-04-29T14:21:52.477" v="10063" actId="26606"/>
          <ac:picMkLst>
            <pc:docMk/>
            <pc:sldMk cId="3124475435" sldId="266"/>
            <ac:picMk id="4" creationId="{C70A9D73-0A14-47B0-8C6B-36876F321DE0}"/>
          </ac:picMkLst>
        </pc:picChg>
        <pc:picChg chg="add mod">
          <ac:chgData name="Tyler, Claire" userId="828f7b77-7d05-46ec-a292-892195e66058" providerId="ADAL" clId="{0908BACB-BEB4-4297-981A-0643C772AE6F}" dt="2020-04-29T14:21:52.477" v="10063" actId="26606"/>
          <ac:picMkLst>
            <pc:docMk/>
            <pc:sldMk cId="3124475435" sldId="266"/>
            <ac:picMk id="5" creationId="{9228FB8C-4DF3-49A8-93FE-B00821943048}"/>
          </ac:picMkLst>
        </pc:picChg>
        <pc:picChg chg="add del mod">
          <ac:chgData name="Tyler, Claire" userId="828f7b77-7d05-46ec-a292-892195e66058" providerId="ADAL" clId="{0908BACB-BEB4-4297-981A-0643C772AE6F}" dt="2020-04-29T10:17:12.325" v="1961" actId="478"/>
          <ac:picMkLst>
            <pc:docMk/>
            <pc:sldMk cId="3124475435" sldId="266"/>
            <ac:picMk id="6" creationId="{A46E1578-45A7-431B-B741-297A4FFD4B8B}"/>
          </ac:picMkLst>
        </pc:picChg>
        <pc:picChg chg="add mod">
          <ac:chgData name="Tyler, Claire" userId="828f7b77-7d05-46ec-a292-892195e66058" providerId="ADAL" clId="{0908BACB-BEB4-4297-981A-0643C772AE6F}" dt="2020-04-29T14:21:52.477" v="10063" actId="26606"/>
          <ac:picMkLst>
            <pc:docMk/>
            <pc:sldMk cId="3124475435" sldId="266"/>
            <ac:picMk id="7" creationId="{C3FF481F-F0D3-43F5-BEA2-FAB5BAF1FF97}"/>
          </ac:picMkLst>
        </pc:picChg>
      </pc:sldChg>
      <pc:sldChg chg="addSp delSp modSp add mod setBg">
        <pc:chgData name="Tyler, Claire" userId="828f7b77-7d05-46ec-a292-892195e66058" providerId="ADAL" clId="{0908BACB-BEB4-4297-981A-0643C772AE6F}" dt="2020-04-29T14:23:27.644" v="10083" actId="14100"/>
        <pc:sldMkLst>
          <pc:docMk/>
          <pc:sldMk cId="703923001" sldId="267"/>
        </pc:sldMkLst>
        <pc:spChg chg="mod ord">
          <ac:chgData name="Tyler, Claire" userId="828f7b77-7d05-46ec-a292-892195e66058" providerId="ADAL" clId="{0908BACB-BEB4-4297-981A-0643C772AE6F}" dt="2020-04-29T14:23:05.311" v="10079" actId="14100"/>
          <ac:spMkLst>
            <pc:docMk/>
            <pc:sldMk cId="703923001" sldId="267"/>
            <ac:spMk id="2" creationId="{C46B6A82-650B-4D6E-B1B9-08197F2D0A8D}"/>
          </ac:spMkLst>
        </pc:spChg>
        <pc:spChg chg="mod ord">
          <ac:chgData name="Tyler, Claire" userId="828f7b77-7d05-46ec-a292-892195e66058" providerId="ADAL" clId="{0908BACB-BEB4-4297-981A-0643C772AE6F}" dt="2020-04-29T14:23:27.644" v="10083" actId="14100"/>
          <ac:spMkLst>
            <pc:docMk/>
            <pc:sldMk cId="703923001" sldId="267"/>
            <ac:spMk id="3" creationId="{77240ADA-0BA7-4E3A-B905-668B4FDB2EEA}"/>
          </ac:spMkLst>
        </pc:spChg>
        <pc:spChg chg="add del">
          <ac:chgData name="Tyler, Claire" userId="828f7b77-7d05-46ec-a292-892195e66058" providerId="ADAL" clId="{0908BACB-BEB4-4297-981A-0643C772AE6F}" dt="2020-04-29T14:22:32.350" v="10067" actId="26606"/>
          <ac:spMkLst>
            <pc:docMk/>
            <pc:sldMk cId="703923001" sldId="267"/>
            <ac:spMk id="10" creationId="{D2B783EE-0239-4717-BBEA-8C9EAC61C824}"/>
          </ac:spMkLst>
        </pc:spChg>
        <pc:spChg chg="add del">
          <ac:chgData name="Tyler, Claire" userId="828f7b77-7d05-46ec-a292-892195e66058" providerId="ADAL" clId="{0908BACB-BEB4-4297-981A-0643C772AE6F}" dt="2020-04-29T14:22:32.350" v="10067" actId="26606"/>
          <ac:spMkLst>
            <pc:docMk/>
            <pc:sldMk cId="703923001" sldId="267"/>
            <ac:spMk id="12" creationId="{A7B99495-F43F-4D80-A44F-2CB4764EB90B}"/>
          </ac:spMkLst>
        </pc:spChg>
        <pc:spChg chg="add del">
          <ac:chgData name="Tyler, Claire" userId="828f7b77-7d05-46ec-a292-892195e66058" providerId="ADAL" clId="{0908BACB-BEB4-4297-981A-0643C772AE6F}" dt="2020-04-29T14:22:32.350" v="10067" actId="26606"/>
          <ac:spMkLst>
            <pc:docMk/>
            <pc:sldMk cId="703923001" sldId="267"/>
            <ac:spMk id="14" creationId="{70BEB1E7-2F88-40BC-B73D-42E5B6F80BFC}"/>
          </ac:spMkLst>
        </pc:spChg>
        <pc:spChg chg="add del">
          <ac:chgData name="Tyler, Claire" userId="828f7b77-7d05-46ec-a292-892195e66058" providerId="ADAL" clId="{0908BACB-BEB4-4297-981A-0643C772AE6F}" dt="2020-04-29T14:22:36.376" v="10069" actId="26606"/>
          <ac:spMkLst>
            <pc:docMk/>
            <pc:sldMk cId="703923001" sldId="267"/>
            <ac:spMk id="16" creationId="{72D05657-94EE-4B2D-BC1B-A1D065063658}"/>
          </ac:spMkLst>
        </pc:spChg>
        <pc:spChg chg="add del">
          <ac:chgData name="Tyler, Claire" userId="828f7b77-7d05-46ec-a292-892195e66058" providerId="ADAL" clId="{0908BACB-BEB4-4297-981A-0643C772AE6F}" dt="2020-04-29T14:22:36.376" v="10069" actId="26606"/>
          <ac:spMkLst>
            <pc:docMk/>
            <pc:sldMk cId="703923001" sldId="267"/>
            <ac:spMk id="17" creationId="{7586665A-47B3-4AEE-BC94-15D89FF706B3}"/>
          </ac:spMkLst>
        </pc:spChg>
        <pc:spChg chg="add del">
          <ac:chgData name="Tyler, Claire" userId="828f7b77-7d05-46ec-a292-892195e66058" providerId="ADAL" clId="{0908BACB-BEB4-4297-981A-0643C772AE6F}" dt="2020-04-29T14:22:58.126" v="10077" actId="26606"/>
          <ac:spMkLst>
            <pc:docMk/>
            <pc:sldMk cId="703923001" sldId="267"/>
            <ac:spMk id="18" creationId="{82095FCE-EF05-4443-B97A-85DEE3A5CA17}"/>
          </ac:spMkLst>
        </pc:spChg>
        <pc:spChg chg="add del">
          <ac:chgData name="Tyler, Claire" userId="828f7b77-7d05-46ec-a292-892195e66058" providerId="ADAL" clId="{0908BACB-BEB4-4297-981A-0643C772AE6F}" dt="2020-04-29T14:22:40.089" v="10071" actId="26606"/>
          <ac:spMkLst>
            <pc:docMk/>
            <pc:sldMk cId="703923001" sldId="267"/>
            <ac:spMk id="19" creationId="{63AB00AE-4340-440F-82E1-9F69D1D5519F}"/>
          </ac:spMkLst>
        </pc:spChg>
        <pc:spChg chg="add del">
          <ac:chgData name="Tyler, Claire" userId="828f7b77-7d05-46ec-a292-892195e66058" providerId="ADAL" clId="{0908BACB-BEB4-4297-981A-0643C772AE6F}" dt="2020-04-29T14:22:58.126" v="10077" actId="26606"/>
          <ac:spMkLst>
            <pc:docMk/>
            <pc:sldMk cId="703923001" sldId="267"/>
            <ac:spMk id="24" creationId="{8F7AFB9A-7364-478C-B48B-8523CDD9AE8D}"/>
          </ac:spMkLst>
        </pc:spChg>
        <pc:spChg chg="add del">
          <ac:chgData name="Tyler, Claire" userId="828f7b77-7d05-46ec-a292-892195e66058" providerId="ADAL" clId="{0908BACB-BEB4-4297-981A-0643C772AE6F}" dt="2020-04-29T14:22:58.126" v="10077" actId="26606"/>
          <ac:spMkLst>
            <pc:docMk/>
            <pc:sldMk cId="703923001" sldId="267"/>
            <ac:spMk id="25" creationId="{36678033-86B6-40E6-BE90-78D8ED4E3A31}"/>
          </ac:spMkLst>
        </pc:spChg>
        <pc:spChg chg="add del">
          <ac:chgData name="Tyler, Claire" userId="828f7b77-7d05-46ec-a292-892195e66058" providerId="ADAL" clId="{0908BACB-BEB4-4297-981A-0643C772AE6F}" dt="2020-04-29T14:22:58.126" v="10077" actId="26606"/>
          <ac:spMkLst>
            <pc:docMk/>
            <pc:sldMk cId="703923001" sldId="267"/>
            <ac:spMk id="26" creationId="{D2542E1A-076E-4A34-BB67-2BF961754E0C}"/>
          </ac:spMkLst>
        </pc:spChg>
        <pc:spChg chg="add del">
          <ac:chgData name="Tyler, Claire" userId="828f7b77-7d05-46ec-a292-892195e66058" providerId="ADAL" clId="{0908BACB-BEB4-4297-981A-0643C772AE6F}" dt="2020-04-29T14:22:58.126" v="10077" actId="26606"/>
          <ac:spMkLst>
            <pc:docMk/>
            <pc:sldMk cId="703923001" sldId="267"/>
            <ac:spMk id="27" creationId="{75C56826-D4E5-42ED-8529-079651CB3005}"/>
          </ac:spMkLst>
        </pc:spChg>
        <pc:spChg chg="add">
          <ac:chgData name="Tyler, Claire" userId="828f7b77-7d05-46ec-a292-892195e66058" providerId="ADAL" clId="{0908BACB-BEB4-4297-981A-0643C772AE6F}" dt="2020-04-29T14:22:58.126" v="10078" actId="26606"/>
          <ac:spMkLst>
            <pc:docMk/>
            <pc:sldMk cId="703923001" sldId="267"/>
            <ac:spMk id="29" creationId="{D2B783EE-0239-4717-BBEA-8C9EAC61C824}"/>
          </ac:spMkLst>
        </pc:spChg>
        <pc:spChg chg="add">
          <ac:chgData name="Tyler, Claire" userId="828f7b77-7d05-46ec-a292-892195e66058" providerId="ADAL" clId="{0908BACB-BEB4-4297-981A-0643C772AE6F}" dt="2020-04-29T14:22:58.126" v="10078" actId="26606"/>
          <ac:spMkLst>
            <pc:docMk/>
            <pc:sldMk cId="703923001" sldId="267"/>
            <ac:spMk id="30" creationId="{A7B99495-F43F-4D80-A44F-2CB4764EB90B}"/>
          </ac:spMkLst>
        </pc:spChg>
        <pc:spChg chg="add">
          <ac:chgData name="Tyler, Claire" userId="828f7b77-7d05-46ec-a292-892195e66058" providerId="ADAL" clId="{0908BACB-BEB4-4297-981A-0643C772AE6F}" dt="2020-04-29T14:22:58.126" v="10078" actId="26606"/>
          <ac:spMkLst>
            <pc:docMk/>
            <pc:sldMk cId="703923001" sldId="267"/>
            <ac:spMk id="31" creationId="{70BEB1E7-2F88-40BC-B73D-42E5B6F80BFC}"/>
          </ac:spMkLst>
        </pc:spChg>
        <pc:picChg chg="add mod ord">
          <ac:chgData name="Tyler, Claire" userId="828f7b77-7d05-46ec-a292-892195e66058" providerId="ADAL" clId="{0908BACB-BEB4-4297-981A-0643C772AE6F}" dt="2020-04-29T14:22:58.126" v="10078" actId="26606"/>
          <ac:picMkLst>
            <pc:docMk/>
            <pc:sldMk cId="703923001" sldId="267"/>
            <ac:picMk id="4" creationId="{77AC4A1A-6E5A-4EE2-A4B7-8DBF013C0539}"/>
          </ac:picMkLst>
        </pc:picChg>
        <pc:picChg chg="add mod ord modCrop">
          <ac:chgData name="Tyler, Claire" userId="828f7b77-7d05-46ec-a292-892195e66058" providerId="ADAL" clId="{0908BACB-BEB4-4297-981A-0643C772AE6F}" dt="2020-04-29T14:22:58.126" v="10078" actId="26606"/>
          <ac:picMkLst>
            <pc:docMk/>
            <pc:sldMk cId="703923001" sldId="267"/>
            <ac:picMk id="5" creationId="{8D8F0422-5887-4FD5-86F0-02B61A638DED}"/>
          </ac:picMkLst>
        </pc:picChg>
        <pc:picChg chg="add del">
          <ac:chgData name="Tyler, Claire" userId="828f7b77-7d05-46ec-a292-892195e66058" providerId="ADAL" clId="{0908BACB-BEB4-4297-981A-0643C772AE6F}" dt="2020-04-29T14:22:40.089" v="10071" actId="26606"/>
          <ac:picMkLst>
            <pc:docMk/>
            <pc:sldMk cId="703923001" sldId="267"/>
            <ac:picMk id="20" creationId="{22901FED-4FC9-4ED5-8123-C98BCD1616BA}"/>
          </ac:picMkLst>
        </pc:picChg>
        <pc:picChg chg="add del">
          <ac:chgData name="Tyler, Claire" userId="828f7b77-7d05-46ec-a292-892195e66058" providerId="ADAL" clId="{0908BACB-BEB4-4297-981A-0643C772AE6F}" dt="2020-04-29T14:22:49.561" v="10074" actId="26606"/>
          <ac:picMkLst>
            <pc:docMk/>
            <pc:sldMk cId="703923001" sldId="267"/>
            <ac:picMk id="22" creationId="{3B37BAF8-EA97-496B-9DF6-3D53B6A19978}"/>
          </ac:picMkLst>
        </pc:picChg>
      </pc:sldChg>
      <pc:sldChg chg="addSp delSp modSp add mod setBg">
        <pc:chgData name="Tyler, Claire" userId="828f7b77-7d05-46ec-a292-892195e66058" providerId="ADAL" clId="{0908BACB-BEB4-4297-981A-0643C772AE6F}" dt="2020-04-29T14:24:37.358" v="10090" actId="5793"/>
        <pc:sldMkLst>
          <pc:docMk/>
          <pc:sldMk cId="683785379" sldId="268"/>
        </pc:sldMkLst>
        <pc:spChg chg="del mod">
          <ac:chgData name="Tyler, Claire" userId="828f7b77-7d05-46ec-a292-892195e66058" providerId="ADAL" clId="{0908BACB-BEB4-4297-981A-0643C772AE6F}" dt="2020-04-29T11:04:44.346" v="3291" actId="478"/>
          <ac:spMkLst>
            <pc:docMk/>
            <pc:sldMk cId="683785379" sldId="268"/>
            <ac:spMk id="2" creationId="{48F6083E-F5A7-4D55-A0A1-F91E43832F9D}"/>
          </ac:spMkLst>
        </pc:spChg>
        <pc:spChg chg="mod">
          <ac:chgData name="Tyler, Claire" userId="828f7b77-7d05-46ec-a292-892195e66058" providerId="ADAL" clId="{0908BACB-BEB4-4297-981A-0643C772AE6F}" dt="2020-04-29T14:24:37.358" v="10090" actId="5793"/>
          <ac:spMkLst>
            <pc:docMk/>
            <pc:sldMk cId="683785379" sldId="268"/>
            <ac:spMk id="3" creationId="{32A65B9C-BFB9-455B-B9D5-A77B6C4F9F2B}"/>
          </ac:spMkLst>
        </pc:spChg>
        <pc:spChg chg="add mod ord">
          <ac:chgData name="Tyler, Claire" userId="828f7b77-7d05-46ec-a292-892195e66058" providerId="ADAL" clId="{0908BACB-BEB4-4297-981A-0643C772AE6F}" dt="2020-04-29T14:23:57.740" v="10084" actId="26606"/>
          <ac:spMkLst>
            <pc:docMk/>
            <pc:sldMk cId="683785379" sldId="268"/>
            <ac:spMk id="5" creationId="{F33A8DBC-608E-4F1C-81C2-CA2BD71B26C1}"/>
          </ac:spMkLst>
        </pc:spChg>
        <pc:spChg chg="add">
          <ac:chgData name="Tyler, Claire" userId="828f7b77-7d05-46ec-a292-892195e66058" providerId="ADAL" clId="{0908BACB-BEB4-4297-981A-0643C772AE6F}" dt="2020-04-29T14:23:57.740" v="10084" actId="26606"/>
          <ac:spMkLst>
            <pc:docMk/>
            <pc:sldMk cId="683785379" sldId="268"/>
            <ac:spMk id="11" creationId="{D2B783EE-0239-4717-BBEA-8C9EAC61C824}"/>
          </ac:spMkLst>
        </pc:spChg>
        <pc:spChg chg="add">
          <ac:chgData name="Tyler, Claire" userId="828f7b77-7d05-46ec-a292-892195e66058" providerId="ADAL" clId="{0908BACB-BEB4-4297-981A-0643C772AE6F}" dt="2020-04-29T14:23:57.740" v="10084" actId="26606"/>
          <ac:spMkLst>
            <pc:docMk/>
            <pc:sldMk cId="683785379" sldId="268"/>
            <ac:spMk id="13" creationId="{A7B99495-F43F-4D80-A44F-2CB4764EB90B}"/>
          </ac:spMkLst>
        </pc:spChg>
        <pc:spChg chg="add">
          <ac:chgData name="Tyler, Claire" userId="828f7b77-7d05-46ec-a292-892195e66058" providerId="ADAL" clId="{0908BACB-BEB4-4297-981A-0643C772AE6F}" dt="2020-04-29T14:23:57.740" v="10084" actId="26606"/>
          <ac:spMkLst>
            <pc:docMk/>
            <pc:sldMk cId="683785379" sldId="268"/>
            <ac:spMk id="15" creationId="{70BEB1E7-2F88-40BC-B73D-42E5B6F80BFC}"/>
          </ac:spMkLst>
        </pc:spChg>
        <pc:picChg chg="add mod">
          <ac:chgData name="Tyler, Claire" userId="828f7b77-7d05-46ec-a292-892195e66058" providerId="ADAL" clId="{0908BACB-BEB4-4297-981A-0643C772AE6F}" dt="2020-04-29T14:23:57.740" v="10084" actId="26606"/>
          <ac:picMkLst>
            <pc:docMk/>
            <pc:sldMk cId="683785379" sldId="268"/>
            <ac:picMk id="4" creationId="{79A8C9AA-DB35-4C6E-9EE7-E02C4C6B7313}"/>
          </ac:picMkLst>
        </pc:picChg>
        <pc:picChg chg="add mod">
          <ac:chgData name="Tyler, Claire" userId="828f7b77-7d05-46ec-a292-892195e66058" providerId="ADAL" clId="{0908BACB-BEB4-4297-981A-0643C772AE6F}" dt="2020-04-29T14:23:57.740" v="10084" actId="26606"/>
          <ac:picMkLst>
            <pc:docMk/>
            <pc:sldMk cId="683785379" sldId="268"/>
            <ac:picMk id="6" creationId="{E95BB690-4B9C-46D2-A86D-CD896427F4C8}"/>
          </ac:picMkLst>
        </pc:picChg>
      </pc:sldChg>
      <pc:sldChg chg="addSp modSp add mod setBg">
        <pc:chgData name="Tyler, Claire" userId="828f7b77-7d05-46ec-a292-892195e66058" providerId="ADAL" clId="{0908BACB-BEB4-4297-981A-0643C772AE6F}" dt="2020-04-29T14:25:19.840" v="10091" actId="26606"/>
        <pc:sldMkLst>
          <pc:docMk/>
          <pc:sldMk cId="3271541262" sldId="269"/>
        </pc:sldMkLst>
        <pc:spChg chg="mod">
          <ac:chgData name="Tyler, Claire" userId="828f7b77-7d05-46ec-a292-892195e66058" providerId="ADAL" clId="{0908BACB-BEB4-4297-981A-0643C772AE6F}" dt="2020-04-29T14:25:19.840" v="10091" actId="26606"/>
          <ac:spMkLst>
            <pc:docMk/>
            <pc:sldMk cId="3271541262" sldId="269"/>
            <ac:spMk id="2" creationId="{AC567FC0-5E38-453D-BAD6-4D7DF7DC38E4}"/>
          </ac:spMkLst>
        </pc:spChg>
        <pc:spChg chg="mod">
          <ac:chgData name="Tyler, Claire" userId="828f7b77-7d05-46ec-a292-892195e66058" providerId="ADAL" clId="{0908BACB-BEB4-4297-981A-0643C772AE6F}" dt="2020-04-29T14:25:19.840" v="10091" actId="26606"/>
          <ac:spMkLst>
            <pc:docMk/>
            <pc:sldMk cId="3271541262" sldId="269"/>
            <ac:spMk id="3" creationId="{72ADA3C0-E0CD-469D-80A4-47117E043F3D}"/>
          </ac:spMkLst>
        </pc:spChg>
        <pc:picChg chg="add mod">
          <ac:chgData name="Tyler, Claire" userId="828f7b77-7d05-46ec-a292-892195e66058" providerId="ADAL" clId="{0908BACB-BEB4-4297-981A-0643C772AE6F}" dt="2020-04-29T14:25:19.840" v="10091" actId="26606"/>
          <ac:picMkLst>
            <pc:docMk/>
            <pc:sldMk cId="3271541262" sldId="269"/>
            <ac:picMk id="4" creationId="{C020521A-3E2B-4CC2-9E4A-CD844092DD2E}"/>
          </ac:picMkLst>
        </pc:picChg>
        <pc:cxnChg chg="add">
          <ac:chgData name="Tyler, Claire" userId="828f7b77-7d05-46ec-a292-892195e66058" providerId="ADAL" clId="{0908BACB-BEB4-4297-981A-0643C772AE6F}" dt="2020-04-29T14:25:19.840" v="10091" actId="26606"/>
          <ac:cxnSpMkLst>
            <pc:docMk/>
            <pc:sldMk cId="3271541262" sldId="269"/>
            <ac:cxnSpMk id="9" creationId="{E4A809D5-3600-46D4-A466-67F2349A54FB}"/>
          </ac:cxnSpMkLst>
        </pc:cxnChg>
      </pc:sldChg>
      <pc:sldChg chg="addSp delSp modSp add mod setBg">
        <pc:chgData name="Tyler, Claire" userId="828f7b77-7d05-46ec-a292-892195e66058" providerId="ADAL" clId="{0908BACB-BEB4-4297-981A-0643C772AE6F}" dt="2020-04-29T14:27:21.265" v="10108" actId="14100"/>
        <pc:sldMkLst>
          <pc:docMk/>
          <pc:sldMk cId="539277465" sldId="270"/>
        </pc:sldMkLst>
        <pc:spChg chg="mod">
          <ac:chgData name="Tyler, Claire" userId="828f7b77-7d05-46ec-a292-892195e66058" providerId="ADAL" clId="{0908BACB-BEB4-4297-981A-0643C772AE6F}" dt="2020-04-29T14:27:18.317" v="10107" actId="1076"/>
          <ac:spMkLst>
            <pc:docMk/>
            <pc:sldMk cId="539277465" sldId="270"/>
            <ac:spMk id="2" creationId="{DCC601F0-F301-43F0-82B3-00407D75D32E}"/>
          </ac:spMkLst>
        </pc:spChg>
        <pc:spChg chg="mod">
          <ac:chgData name="Tyler, Claire" userId="828f7b77-7d05-46ec-a292-892195e66058" providerId="ADAL" clId="{0908BACB-BEB4-4297-981A-0643C772AE6F}" dt="2020-04-29T14:27:21.265" v="10108" actId="14100"/>
          <ac:spMkLst>
            <pc:docMk/>
            <pc:sldMk cId="539277465" sldId="270"/>
            <ac:spMk id="3" creationId="{692342A5-EE72-4FD9-AB6C-0AFC850EA869}"/>
          </ac:spMkLst>
        </pc:spChg>
        <pc:spChg chg="add del">
          <ac:chgData name="Tyler, Claire" userId="828f7b77-7d05-46ec-a292-892195e66058" providerId="ADAL" clId="{0908BACB-BEB4-4297-981A-0643C772AE6F}" dt="2020-04-29T14:25:47.967" v="10094" actId="26606"/>
          <ac:spMkLst>
            <pc:docMk/>
            <pc:sldMk cId="539277465" sldId="270"/>
            <ac:spMk id="9" creationId="{3CD9DF72-87A3-404E-A828-84CBF11A8303}"/>
          </ac:spMkLst>
        </pc:spChg>
        <pc:spChg chg="add del">
          <ac:chgData name="Tyler, Claire" userId="828f7b77-7d05-46ec-a292-892195e66058" providerId="ADAL" clId="{0908BACB-BEB4-4297-981A-0643C772AE6F}" dt="2020-04-29T14:25:55.077" v="10096" actId="26606"/>
          <ac:spMkLst>
            <pc:docMk/>
            <pc:sldMk cId="539277465" sldId="270"/>
            <ac:spMk id="13" creationId="{A7B99495-F43F-4D80-A44F-2CB4764EB90B}"/>
          </ac:spMkLst>
        </pc:spChg>
        <pc:spChg chg="add del">
          <ac:chgData name="Tyler, Claire" userId="828f7b77-7d05-46ec-a292-892195e66058" providerId="ADAL" clId="{0908BACB-BEB4-4297-981A-0643C772AE6F}" dt="2020-04-29T14:25:55.077" v="10096" actId="26606"/>
          <ac:spMkLst>
            <pc:docMk/>
            <pc:sldMk cId="539277465" sldId="270"/>
            <ac:spMk id="14" creationId="{D3E17859-C5F0-476F-A082-A4CB8841DB24}"/>
          </ac:spMkLst>
        </pc:spChg>
        <pc:spChg chg="add del">
          <ac:chgData name="Tyler, Claire" userId="828f7b77-7d05-46ec-a292-892195e66058" providerId="ADAL" clId="{0908BACB-BEB4-4297-981A-0643C772AE6F}" dt="2020-04-29T14:25:55.077" v="10096" actId="26606"/>
          <ac:spMkLst>
            <pc:docMk/>
            <pc:sldMk cId="539277465" sldId="270"/>
            <ac:spMk id="15" creationId="{70BEB1E7-2F88-40BC-B73D-42E5B6F80BFC}"/>
          </ac:spMkLst>
        </pc:spChg>
        <pc:picChg chg="add mod ord">
          <ac:chgData name="Tyler, Claire" userId="828f7b77-7d05-46ec-a292-892195e66058" providerId="ADAL" clId="{0908BACB-BEB4-4297-981A-0643C772AE6F}" dt="2020-04-29T14:25:55.193" v="10097" actId="26606"/>
          <ac:picMkLst>
            <pc:docMk/>
            <pc:sldMk cId="539277465" sldId="270"/>
            <ac:picMk id="4" creationId="{15329747-ADA9-413B-B8CA-387C988C3F87}"/>
          </ac:picMkLst>
        </pc:picChg>
        <pc:picChg chg="add">
          <ac:chgData name="Tyler, Claire" userId="828f7b77-7d05-46ec-a292-892195e66058" providerId="ADAL" clId="{0908BACB-BEB4-4297-981A-0643C772AE6F}" dt="2020-04-29T14:25:55.193" v="10097" actId="26606"/>
          <ac:picMkLst>
            <pc:docMk/>
            <pc:sldMk cId="539277465" sldId="270"/>
            <ac:picMk id="17" creationId="{54DDEBDD-D8BD-41A6-8A0D-B00E3768B0F9}"/>
          </ac:picMkLst>
        </pc:picChg>
        <pc:cxnChg chg="add del">
          <ac:chgData name="Tyler, Claire" userId="828f7b77-7d05-46ec-a292-892195e66058" providerId="ADAL" clId="{0908BACB-BEB4-4297-981A-0643C772AE6F}" dt="2020-04-29T14:25:47.967" v="10094" actId="26606"/>
          <ac:cxnSpMkLst>
            <pc:docMk/>
            <pc:sldMk cId="539277465" sldId="270"/>
            <ac:cxnSpMk id="11" creationId="{20E3A342-4D61-4E3F-AF90-1AB42AEB96CC}"/>
          </ac:cxnSpMkLst>
        </pc:cxnChg>
      </pc:sldChg>
      <pc:sldChg chg="addSp delSp modSp add mod setBg">
        <pc:chgData name="Tyler, Claire" userId="828f7b77-7d05-46ec-a292-892195e66058" providerId="ADAL" clId="{0908BACB-BEB4-4297-981A-0643C772AE6F}" dt="2020-04-29T14:33:34.327" v="10178" actId="255"/>
        <pc:sldMkLst>
          <pc:docMk/>
          <pc:sldMk cId="2338626773" sldId="271"/>
        </pc:sldMkLst>
        <pc:spChg chg="mo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2" creationId="{AED2CA69-9AA4-419A-A5B8-834AFF88AFE9}"/>
          </ac:spMkLst>
        </pc:spChg>
        <pc:spChg chg="mod">
          <ac:chgData name="Tyler, Claire" userId="828f7b77-7d05-46ec-a292-892195e66058" providerId="ADAL" clId="{0908BACB-BEB4-4297-981A-0643C772AE6F}" dt="2020-04-29T14:33:34.327" v="10178" actId="255"/>
          <ac:spMkLst>
            <pc:docMk/>
            <pc:sldMk cId="2338626773" sldId="271"/>
            <ac:spMk id="3" creationId="{8A09BDD7-948C-4ED6-9460-B2EEE473BC92}"/>
          </ac:spMkLst>
        </pc:spChg>
        <pc:spChg chg="add del">
          <ac:chgData name="Tyler, Claire" userId="828f7b77-7d05-46ec-a292-892195e66058" providerId="ADAL" clId="{0908BACB-BEB4-4297-981A-0643C772AE6F}" dt="2020-04-29T14:33:04.873" v="10170" actId="26606"/>
          <ac:spMkLst>
            <pc:docMk/>
            <pc:sldMk cId="2338626773" sldId="271"/>
            <ac:spMk id="11" creationId="{B3684CCF-CEBB-4D8E-A366-95E43D4C790B}"/>
          </ac:spMkLst>
        </pc:spChg>
        <pc:spChg chg="add del">
          <ac:chgData name="Tyler, Claire" userId="828f7b77-7d05-46ec-a292-892195e66058" providerId="ADAL" clId="{0908BACB-BEB4-4297-981A-0643C772AE6F}" dt="2020-04-29T14:33:04.873" v="10170" actId="26606"/>
          <ac:spMkLst>
            <pc:docMk/>
            <pc:sldMk cId="2338626773" sldId="271"/>
            <ac:spMk id="13" creationId="{70BEB1E7-2F88-40BC-B73D-42E5B6F80BFC}"/>
          </ac:spMkLst>
        </pc:spChg>
        <pc:spChg chg="add del">
          <ac:chgData name="Tyler, Claire" userId="828f7b77-7d05-46ec-a292-892195e66058" providerId="ADAL" clId="{0908BACB-BEB4-4297-981A-0643C772AE6F}" dt="2020-04-29T14:33:10.235" v="10172" actId="26606"/>
          <ac:spMkLst>
            <pc:docMk/>
            <pc:sldMk cId="2338626773" sldId="271"/>
            <ac:spMk id="15" creationId="{8BED0409-854E-49C4-876E-A78C6D881BC8}"/>
          </ac:spMkLst>
        </pc:spChg>
        <pc:spChg chg="add del">
          <ac:chgData name="Tyler, Claire" userId="828f7b77-7d05-46ec-a292-892195e66058" providerId="ADAL" clId="{0908BACB-BEB4-4297-981A-0643C772AE6F}" dt="2020-04-29T14:33:10.235" v="10172" actId="26606"/>
          <ac:spMkLst>
            <pc:docMk/>
            <pc:sldMk cId="2338626773" sldId="271"/>
            <ac:spMk id="16" creationId="{C4E4288A-DFC8-40A2-90E5-70E851A933AD}"/>
          </ac:spMkLst>
        </pc:spChg>
        <pc:spChg chg="add del">
          <ac:chgData name="Tyler, Claire" userId="828f7b77-7d05-46ec-a292-892195e66058" providerId="ADAL" clId="{0908BACB-BEB4-4297-981A-0643C772AE6F}" dt="2020-04-29T14:33:10.235" v="10172" actId="26606"/>
          <ac:spMkLst>
            <pc:docMk/>
            <pc:sldMk cId="2338626773" sldId="271"/>
            <ac:spMk id="17" creationId="{D4340B2E-01FD-4F5D-9C4D-AD3923AD20BA}"/>
          </ac:spMkLst>
        </pc:spChg>
        <pc:spChg chg="add del">
          <ac:chgData name="Tyler, Claire" userId="828f7b77-7d05-46ec-a292-892195e66058" providerId="ADAL" clId="{0908BACB-BEB4-4297-981A-0643C772AE6F}" dt="2020-04-29T14:33:10.235" v="10172" actId="26606"/>
          <ac:spMkLst>
            <pc:docMk/>
            <pc:sldMk cId="2338626773" sldId="271"/>
            <ac:spMk id="18" creationId="{A94A2FC9-6D19-473C-B868-99FDB2044AA9}"/>
          </ac:spMkLst>
        </pc:spChg>
        <pc:spChg chg="ad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19" creationId="{4D3DC50D-CA0F-48F9-B17E-20D8669AA4E0}"/>
          </ac:spMkLst>
        </pc:spChg>
        <pc:spChg chg="ad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20" creationId="{1135A26D-9D47-467E-91F1-31149BF0D213}"/>
          </ac:spMkLst>
        </pc:spChg>
        <pc:spChg chg="ad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21" creationId="{D1B80E9C-CF8A-440B-B8F5-54BF121BF458}"/>
          </ac:spMkLst>
        </pc:spChg>
        <pc:spChg chg="ad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22" creationId="{CB147A70-DC29-4DDF-A34C-2B82C6E2295E}"/>
          </ac:spMkLst>
        </pc:spChg>
        <pc:spChg chg="ad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23" creationId="{3B438362-1E1E-4C62-A99E-4134CB16366C}"/>
          </ac:spMkLst>
        </pc:spChg>
        <pc:spChg chg="add">
          <ac:chgData name="Tyler, Claire" userId="828f7b77-7d05-46ec-a292-892195e66058" providerId="ADAL" clId="{0908BACB-BEB4-4297-981A-0643C772AE6F}" dt="2020-04-29T14:33:10.259" v="10173" actId="26606"/>
          <ac:spMkLst>
            <pc:docMk/>
            <pc:sldMk cId="2338626773" sldId="271"/>
            <ac:spMk id="24" creationId="{6C077334-5571-4B83-A83E-4CCCFA7B5E8A}"/>
          </ac:spMkLst>
        </pc:spChg>
        <pc:picChg chg="add mod ord">
          <ac:chgData name="Tyler, Claire" userId="828f7b77-7d05-46ec-a292-892195e66058" providerId="ADAL" clId="{0908BACB-BEB4-4297-981A-0643C772AE6F}" dt="2020-04-29T14:33:10.259" v="10173" actId="26606"/>
          <ac:picMkLst>
            <pc:docMk/>
            <pc:sldMk cId="2338626773" sldId="271"/>
            <ac:picMk id="4" creationId="{C14CC178-1601-421C-B20A-E37BD7CB4332}"/>
          </ac:picMkLst>
        </pc:picChg>
        <pc:picChg chg="add mod ord">
          <ac:chgData name="Tyler, Claire" userId="828f7b77-7d05-46ec-a292-892195e66058" providerId="ADAL" clId="{0908BACB-BEB4-4297-981A-0643C772AE6F}" dt="2020-04-29T14:33:10.259" v="10173" actId="26606"/>
          <ac:picMkLst>
            <pc:docMk/>
            <pc:sldMk cId="2338626773" sldId="271"/>
            <ac:picMk id="5" creationId="{02FCE592-A6CE-443D-AC7F-7F7C69D2B2F0}"/>
          </ac:picMkLst>
        </pc:picChg>
        <pc:picChg chg="add mod ord">
          <ac:chgData name="Tyler, Claire" userId="828f7b77-7d05-46ec-a292-892195e66058" providerId="ADAL" clId="{0908BACB-BEB4-4297-981A-0643C772AE6F}" dt="2020-04-29T14:33:10.259" v="10173" actId="26606"/>
          <ac:picMkLst>
            <pc:docMk/>
            <pc:sldMk cId="2338626773" sldId="271"/>
            <ac:picMk id="6" creationId="{2A659B52-6F07-47E6-B99F-61E9EBA9DFA1}"/>
          </ac:picMkLst>
        </pc:picChg>
      </pc:sldChg>
      <pc:sldChg chg="addSp modSp add mod setBg">
        <pc:chgData name="Tyler, Claire" userId="828f7b77-7d05-46ec-a292-892195e66058" providerId="ADAL" clId="{0908BACB-BEB4-4297-981A-0643C772AE6F}" dt="2020-04-29T14:32:36.610" v="10168" actId="14100"/>
        <pc:sldMkLst>
          <pc:docMk/>
          <pc:sldMk cId="653756161" sldId="272"/>
        </pc:sldMkLst>
        <pc:spChg chg="mod">
          <ac:chgData name="Tyler, Claire" userId="828f7b77-7d05-46ec-a292-892195e66058" providerId="ADAL" clId="{0908BACB-BEB4-4297-981A-0643C772AE6F}" dt="2020-04-29T14:32:36.610" v="10168" actId="14100"/>
          <ac:spMkLst>
            <pc:docMk/>
            <pc:sldMk cId="653756161" sldId="272"/>
            <ac:spMk id="2" creationId="{4AB67BAF-505C-4869-9B24-C1C8EB21932B}"/>
          </ac:spMkLst>
        </pc:spChg>
        <pc:spChg chg="mod">
          <ac:chgData name="Tyler, Claire" userId="828f7b77-7d05-46ec-a292-892195e66058" providerId="ADAL" clId="{0908BACB-BEB4-4297-981A-0643C772AE6F}" dt="2020-04-29T14:32:29.644" v="10167" actId="1076"/>
          <ac:spMkLst>
            <pc:docMk/>
            <pc:sldMk cId="653756161" sldId="272"/>
            <ac:spMk id="3" creationId="{AE004D8A-667C-423A-A946-14FE02382159}"/>
          </ac:spMkLst>
        </pc:spChg>
        <pc:spChg chg="add">
          <ac:chgData name="Tyler, Claire" userId="828f7b77-7d05-46ec-a292-892195e66058" providerId="ADAL" clId="{0908BACB-BEB4-4297-981A-0643C772AE6F}" dt="2020-04-29T14:31:26.514" v="10122" actId="26606"/>
          <ac:spMkLst>
            <pc:docMk/>
            <pc:sldMk cId="653756161" sldId="272"/>
            <ac:spMk id="9" creationId="{D3E17859-C5F0-476F-A082-A4CB8841DB24}"/>
          </ac:spMkLst>
        </pc:spChg>
        <pc:spChg chg="add">
          <ac:chgData name="Tyler, Claire" userId="828f7b77-7d05-46ec-a292-892195e66058" providerId="ADAL" clId="{0908BACB-BEB4-4297-981A-0643C772AE6F}" dt="2020-04-29T14:31:26.514" v="10122" actId="26606"/>
          <ac:spMkLst>
            <pc:docMk/>
            <pc:sldMk cId="653756161" sldId="272"/>
            <ac:spMk id="11" creationId="{70BEB1E7-2F88-40BC-B73D-42E5B6F80BFC}"/>
          </ac:spMkLst>
        </pc:spChg>
        <pc:spChg chg="add">
          <ac:chgData name="Tyler, Claire" userId="828f7b77-7d05-46ec-a292-892195e66058" providerId="ADAL" clId="{0908BACB-BEB4-4297-981A-0643C772AE6F}" dt="2020-04-29T14:31:26.514" v="10122" actId="26606"/>
          <ac:spMkLst>
            <pc:docMk/>
            <pc:sldMk cId="653756161" sldId="272"/>
            <ac:spMk id="13" creationId="{A7B99495-F43F-4D80-A44F-2CB4764EB90B}"/>
          </ac:spMkLst>
        </pc:spChg>
        <pc:picChg chg="add mod">
          <ac:chgData name="Tyler, Claire" userId="828f7b77-7d05-46ec-a292-892195e66058" providerId="ADAL" clId="{0908BACB-BEB4-4297-981A-0643C772AE6F}" dt="2020-04-29T14:31:26.514" v="10122" actId="26606"/>
          <ac:picMkLst>
            <pc:docMk/>
            <pc:sldMk cId="653756161" sldId="272"/>
            <ac:picMk id="4" creationId="{1793248E-BCA3-4621-8B12-5266A0A10C3E}"/>
          </ac:picMkLst>
        </pc:picChg>
      </pc:sldChg>
      <pc:sldChg chg="addSp delSp modSp add mod setBg">
        <pc:chgData name="Tyler, Claire" userId="828f7b77-7d05-46ec-a292-892195e66058" providerId="ADAL" clId="{0908BACB-BEB4-4297-981A-0643C772AE6F}" dt="2020-04-29T14:28:52.724" v="10111" actId="26606"/>
        <pc:sldMkLst>
          <pc:docMk/>
          <pc:sldMk cId="3974162430" sldId="273"/>
        </pc:sldMkLst>
        <pc:spChg chg="mod">
          <ac:chgData name="Tyler, Claire" userId="828f7b77-7d05-46ec-a292-892195e66058" providerId="ADAL" clId="{0908BACB-BEB4-4297-981A-0643C772AE6F}" dt="2020-04-29T14:28:52.724" v="10111" actId="26606"/>
          <ac:spMkLst>
            <pc:docMk/>
            <pc:sldMk cId="3974162430" sldId="273"/>
            <ac:spMk id="2" creationId="{B7E06499-BA14-4359-9046-2D0D9F5B2B9D}"/>
          </ac:spMkLst>
        </pc:spChg>
        <pc:spChg chg="mod">
          <ac:chgData name="Tyler, Claire" userId="828f7b77-7d05-46ec-a292-892195e66058" providerId="ADAL" clId="{0908BACB-BEB4-4297-981A-0643C772AE6F}" dt="2020-04-29T14:28:52.724" v="10111" actId="26606"/>
          <ac:spMkLst>
            <pc:docMk/>
            <pc:sldMk cId="3974162430" sldId="273"/>
            <ac:spMk id="3" creationId="{B146E4EC-B2CC-4B84-87FB-E5C3826FD294}"/>
          </ac:spMkLst>
        </pc:spChg>
        <pc:spChg chg="add del">
          <ac:chgData name="Tyler, Claire" userId="828f7b77-7d05-46ec-a292-892195e66058" providerId="ADAL" clId="{0908BACB-BEB4-4297-981A-0643C772AE6F}" dt="2020-04-29T14:28:52.724" v="10110" actId="26606"/>
          <ac:spMkLst>
            <pc:docMk/>
            <pc:sldMk cId="3974162430" sldId="273"/>
            <ac:spMk id="9" creationId="{85016AEC-0320-4ED0-8ECB-FE11DDDFE17A}"/>
          </ac:spMkLst>
        </pc:spChg>
        <pc:spChg chg="add del">
          <ac:chgData name="Tyler, Claire" userId="828f7b77-7d05-46ec-a292-892195e66058" providerId="ADAL" clId="{0908BACB-BEB4-4297-981A-0643C772AE6F}" dt="2020-04-29T14:28:52.724" v="10110" actId="26606"/>
          <ac:spMkLst>
            <pc:docMk/>
            <pc:sldMk cId="3974162430" sldId="273"/>
            <ac:spMk id="11" creationId="{CCB2C00A-E659-4691-AFB4-28255172920B}"/>
          </ac:spMkLst>
        </pc:spChg>
        <pc:spChg chg="add del">
          <ac:chgData name="Tyler, Claire" userId="828f7b77-7d05-46ec-a292-892195e66058" providerId="ADAL" clId="{0908BACB-BEB4-4297-981A-0643C772AE6F}" dt="2020-04-29T14:28:52.724" v="10110" actId="26606"/>
          <ac:spMkLst>
            <pc:docMk/>
            <pc:sldMk cId="3974162430" sldId="273"/>
            <ac:spMk id="13" creationId="{B78FD84C-74B5-451D-8F0A-1E19EC3D9DAC}"/>
          </ac:spMkLst>
        </pc:spChg>
        <pc:spChg chg="add">
          <ac:chgData name="Tyler, Claire" userId="828f7b77-7d05-46ec-a292-892195e66058" providerId="ADAL" clId="{0908BACB-BEB4-4297-981A-0643C772AE6F}" dt="2020-04-29T14:28:52.724" v="10111" actId="26606"/>
          <ac:spMkLst>
            <pc:docMk/>
            <pc:sldMk cId="3974162430" sldId="273"/>
            <ac:spMk id="15" creationId="{D3E17859-C5F0-476F-A082-A4CB8841DB24}"/>
          </ac:spMkLst>
        </pc:spChg>
        <pc:spChg chg="add">
          <ac:chgData name="Tyler, Claire" userId="828f7b77-7d05-46ec-a292-892195e66058" providerId="ADAL" clId="{0908BACB-BEB4-4297-981A-0643C772AE6F}" dt="2020-04-29T14:28:52.724" v="10111" actId="26606"/>
          <ac:spMkLst>
            <pc:docMk/>
            <pc:sldMk cId="3974162430" sldId="273"/>
            <ac:spMk id="16" creationId="{70BEB1E7-2F88-40BC-B73D-42E5B6F80BFC}"/>
          </ac:spMkLst>
        </pc:spChg>
        <pc:spChg chg="add">
          <ac:chgData name="Tyler, Claire" userId="828f7b77-7d05-46ec-a292-892195e66058" providerId="ADAL" clId="{0908BACB-BEB4-4297-981A-0643C772AE6F}" dt="2020-04-29T14:28:52.724" v="10111" actId="26606"/>
          <ac:spMkLst>
            <pc:docMk/>
            <pc:sldMk cId="3974162430" sldId="273"/>
            <ac:spMk id="17" creationId="{A7B99495-F43F-4D80-A44F-2CB4764EB90B}"/>
          </ac:spMkLst>
        </pc:spChg>
        <pc:picChg chg="add mod ord">
          <ac:chgData name="Tyler, Claire" userId="828f7b77-7d05-46ec-a292-892195e66058" providerId="ADAL" clId="{0908BACB-BEB4-4297-981A-0643C772AE6F}" dt="2020-04-29T14:28:52.724" v="10111" actId="26606"/>
          <ac:picMkLst>
            <pc:docMk/>
            <pc:sldMk cId="3974162430" sldId="273"/>
            <ac:picMk id="4" creationId="{18AF1498-C423-4885-952A-01552873F7AB}"/>
          </ac:picMkLst>
        </pc:picChg>
      </pc:sldChg>
      <pc:sldChg chg="addSp modSp add mod setBg">
        <pc:chgData name="Tyler, Claire" userId="828f7b77-7d05-46ec-a292-892195e66058" providerId="ADAL" clId="{0908BACB-BEB4-4297-981A-0643C772AE6F}" dt="2020-04-29T14:30:08.913" v="10118" actId="255"/>
        <pc:sldMkLst>
          <pc:docMk/>
          <pc:sldMk cId="2989199681" sldId="274"/>
        </pc:sldMkLst>
        <pc:spChg chg="mod">
          <ac:chgData name="Tyler, Claire" userId="828f7b77-7d05-46ec-a292-892195e66058" providerId="ADAL" clId="{0908BACB-BEB4-4297-981A-0643C772AE6F}" dt="2020-04-29T14:29:37.395" v="10114" actId="27636"/>
          <ac:spMkLst>
            <pc:docMk/>
            <pc:sldMk cId="2989199681" sldId="274"/>
            <ac:spMk id="2" creationId="{AB46FEDC-CF79-4615-8B50-C2E7207330B4}"/>
          </ac:spMkLst>
        </pc:spChg>
        <pc:spChg chg="mod">
          <ac:chgData name="Tyler, Claire" userId="828f7b77-7d05-46ec-a292-892195e66058" providerId="ADAL" clId="{0908BACB-BEB4-4297-981A-0643C772AE6F}" dt="2020-04-29T14:30:08.913" v="10118" actId="255"/>
          <ac:spMkLst>
            <pc:docMk/>
            <pc:sldMk cId="2989199681" sldId="274"/>
            <ac:spMk id="3" creationId="{B3DC805F-694B-487F-AFD6-E83A70A15F4B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9" creationId="{6A84B152-3496-4C52-AF08-97AFFC09DD2C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11" creationId="{6B2ADB95-0FA3-4BD7-A8AC-89D014A83E5B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13" creationId="{C924DBCE-E731-4B22-8181-A39C1D86276C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15" creationId="{4CBF9756-6AC8-4C65-84DF-56FBFFA1D873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17" creationId="{2D385988-EAAF-4C27-AF8A-2BFBECAF3D4F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21" creationId="{B621D332-7329-4994-8836-C429A51B7549}"/>
          </ac:spMkLst>
        </pc:spChg>
        <pc:spChg chg="add">
          <ac:chgData name="Tyler, Claire" userId="828f7b77-7d05-46ec-a292-892195e66058" providerId="ADAL" clId="{0908BACB-BEB4-4297-981A-0643C772AE6F}" dt="2020-04-29T14:29:27.415" v="10112" actId="26606"/>
          <ac:spMkLst>
            <pc:docMk/>
            <pc:sldMk cId="2989199681" sldId="274"/>
            <ac:spMk id="23" creationId="{2D20F754-35A9-4508-BE3C-C59996D1437B}"/>
          </ac:spMkLst>
        </pc:spChg>
        <pc:picChg chg="add mod modCrop">
          <ac:chgData name="Tyler, Claire" userId="828f7b77-7d05-46ec-a292-892195e66058" providerId="ADAL" clId="{0908BACB-BEB4-4297-981A-0643C772AE6F}" dt="2020-04-29T14:29:27.415" v="10112" actId="26606"/>
          <ac:picMkLst>
            <pc:docMk/>
            <pc:sldMk cId="2989199681" sldId="274"/>
            <ac:picMk id="4" creationId="{74ACC532-FD0B-486A-B593-AEBE04489B33}"/>
          </ac:picMkLst>
        </pc:picChg>
        <pc:cxnChg chg="add">
          <ac:chgData name="Tyler, Claire" userId="828f7b77-7d05-46ec-a292-892195e66058" providerId="ADAL" clId="{0908BACB-BEB4-4297-981A-0643C772AE6F}" dt="2020-04-29T14:29:27.415" v="10112" actId="26606"/>
          <ac:cxnSpMkLst>
            <pc:docMk/>
            <pc:sldMk cId="2989199681" sldId="274"/>
            <ac:cxnSpMk id="19" creationId="{43621FD4-D14D-45D5-9A57-9A2DE5EA59C0}"/>
          </ac:cxnSpMkLst>
        </pc:cxnChg>
      </pc:sldChg>
      <pc:sldChg chg="addSp delSp modSp add mod setBg">
        <pc:chgData name="Tyler, Claire" userId="828f7b77-7d05-46ec-a292-892195e66058" providerId="ADAL" clId="{0908BACB-BEB4-4297-981A-0643C772AE6F}" dt="2020-04-29T14:30:39.104" v="10121" actId="26606"/>
        <pc:sldMkLst>
          <pc:docMk/>
          <pc:sldMk cId="1898146589" sldId="275"/>
        </pc:sldMkLst>
        <pc:spChg chg="mo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2" creationId="{3C0C711C-6562-48A1-9A06-25FD482E348E}"/>
          </ac:spMkLst>
        </pc:spChg>
        <pc:spChg chg="mo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3" creationId="{F3D40E4D-38F8-4DDD-97B6-84327CB14F5C}"/>
          </ac:spMkLst>
        </pc:spChg>
        <pc:spChg chg="add del">
          <ac:chgData name="Tyler, Claire" userId="828f7b77-7d05-46ec-a292-892195e66058" providerId="ADAL" clId="{0908BACB-BEB4-4297-981A-0643C772AE6F}" dt="2020-04-29T14:30:39.088" v="10120" actId="26606"/>
          <ac:spMkLst>
            <pc:docMk/>
            <pc:sldMk cId="1898146589" sldId="275"/>
            <ac:spMk id="9" creationId="{D3E17859-C5F0-476F-A082-A4CB8841DB24}"/>
          </ac:spMkLst>
        </pc:spChg>
        <pc:spChg chg="add del">
          <ac:chgData name="Tyler, Claire" userId="828f7b77-7d05-46ec-a292-892195e66058" providerId="ADAL" clId="{0908BACB-BEB4-4297-981A-0643C772AE6F}" dt="2020-04-29T14:30:39.088" v="10120" actId="26606"/>
          <ac:spMkLst>
            <pc:docMk/>
            <pc:sldMk cId="1898146589" sldId="275"/>
            <ac:spMk id="11" creationId="{70BEB1E7-2F88-40BC-B73D-42E5B6F80BFC}"/>
          </ac:spMkLst>
        </pc:spChg>
        <pc:spChg chg="add del">
          <ac:chgData name="Tyler, Claire" userId="828f7b77-7d05-46ec-a292-892195e66058" providerId="ADAL" clId="{0908BACB-BEB4-4297-981A-0643C772AE6F}" dt="2020-04-29T14:30:39.088" v="10120" actId="26606"/>
          <ac:spMkLst>
            <pc:docMk/>
            <pc:sldMk cId="1898146589" sldId="275"/>
            <ac:spMk id="13" creationId="{A7B99495-F43F-4D80-A44F-2CB4764EB90B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15" creationId="{4CBF9756-6AC8-4C65-84DF-56FBFFA1D873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16" creationId="{6A84B152-3496-4C52-AF08-97AFFC09DD2C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17" creationId="{2D385988-EAAF-4C27-AF8A-2BFBECAF3D4F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18" creationId="{6B2ADB95-0FA3-4BD7-A8AC-89D014A83E5B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20" creationId="{C924DBCE-E731-4B22-8181-A39C1D86276C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21" creationId="{B621D332-7329-4994-8836-C429A51B7549}"/>
          </ac:spMkLst>
        </pc:spChg>
        <pc:spChg chg="add">
          <ac:chgData name="Tyler, Claire" userId="828f7b77-7d05-46ec-a292-892195e66058" providerId="ADAL" clId="{0908BACB-BEB4-4297-981A-0643C772AE6F}" dt="2020-04-29T14:30:39.104" v="10121" actId="26606"/>
          <ac:spMkLst>
            <pc:docMk/>
            <pc:sldMk cId="1898146589" sldId="275"/>
            <ac:spMk id="23" creationId="{2D20F754-35A9-4508-BE3C-C59996D1437B}"/>
          </ac:spMkLst>
        </pc:spChg>
        <pc:picChg chg="add mod">
          <ac:chgData name="Tyler, Claire" userId="828f7b77-7d05-46ec-a292-892195e66058" providerId="ADAL" clId="{0908BACB-BEB4-4297-981A-0643C772AE6F}" dt="2020-04-29T14:30:39.104" v="10121" actId="26606"/>
          <ac:picMkLst>
            <pc:docMk/>
            <pc:sldMk cId="1898146589" sldId="275"/>
            <ac:picMk id="4" creationId="{93F23BB2-EE57-4737-946D-82AC282C43E2}"/>
          </ac:picMkLst>
        </pc:picChg>
        <pc:cxnChg chg="add">
          <ac:chgData name="Tyler, Claire" userId="828f7b77-7d05-46ec-a292-892195e66058" providerId="ADAL" clId="{0908BACB-BEB4-4297-981A-0643C772AE6F}" dt="2020-04-29T14:30:39.104" v="10121" actId="26606"/>
          <ac:cxnSpMkLst>
            <pc:docMk/>
            <pc:sldMk cId="1898146589" sldId="275"/>
            <ac:cxnSpMk id="19" creationId="{43621FD4-D14D-45D5-9A57-9A2DE5EA59C0}"/>
          </ac:cxnSpMkLst>
        </pc:cxnChg>
      </pc:sldChg>
      <pc:sldChg chg="addSp modSp add mod setBg">
        <pc:chgData name="Tyler, Claire" userId="828f7b77-7d05-46ec-a292-892195e66058" providerId="ADAL" clId="{0908BACB-BEB4-4297-981A-0643C772AE6F}" dt="2020-04-29T14:34:08.092" v="10180" actId="255"/>
        <pc:sldMkLst>
          <pc:docMk/>
          <pc:sldMk cId="3584209277" sldId="276"/>
        </pc:sldMkLst>
        <pc:spChg chg="mod">
          <ac:chgData name="Tyler, Claire" userId="828f7b77-7d05-46ec-a292-892195e66058" providerId="ADAL" clId="{0908BACB-BEB4-4297-981A-0643C772AE6F}" dt="2020-04-29T14:33:57.230" v="10179" actId="26606"/>
          <ac:spMkLst>
            <pc:docMk/>
            <pc:sldMk cId="3584209277" sldId="276"/>
            <ac:spMk id="2" creationId="{11FDF0F2-4A9C-475A-AD5E-03C0B9F72222}"/>
          </ac:spMkLst>
        </pc:spChg>
        <pc:spChg chg="mod ord">
          <ac:chgData name="Tyler, Claire" userId="828f7b77-7d05-46ec-a292-892195e66058" providerId="ADAL" clId="{0908BACB-BEB4-4297-981A-0643C772AE6F}" dt="2020-04-29T14:34:08.092" v="10180" actId="255"/>
          <ac:spMkLst>
            <pc:docMk/>
            <pc:sldMk cId="3584209277" sldId="276"/>
            <ac:spMk id="3" creationId="{A27293DD-ED15-4928-9023-ABAB39E900A6}"/>
          </ac:spMkLst>
        </pc:spChg>
        <pc:picChg chg="add mod">
          <ac:chgData name="Tyler, Claire" userId="828f7b77-7d05-46ec-a292-892195e66058" providerId="ADAL" clId="{0908BACB-BEB4-4297-981A-0643C772AE6F}" dt="2020-04-29T14:33:57.230" v="10179" actId="26606"/>
          <ac:picMkLst>
            <pc:docMk/>
            <pc:sldMk cId="3584209277" sldId="276"/>
            <ac:picMk id="4" creationId="{0402D717-59F4-4E6F-B3F7-5A345D92B65D}"/>
          </ac:picMkLst>
        </pc:picChg>
      </pc:sldChg>
      <pc:sldChg chg="addSp modSp add mod setBg">
        <pc:chgData name="Tyler, Claire" userId="828f7b77-7d05-46ec-a292-892195e66058" providerId="ADAL" clId="{0908BACB-BEB4-4297-981A-0643C772AE6F}" dt="2020-04-29T14:34:58.216" v="10185" actId="14100"/>
        <pc:sldMkLst>
          <pc:docMk/>
          <pc:sldMk cId="1115219890" sldId="277"/>
        </pc:sldMkLst>
        <pc:spChg chg="mod">
          <ac:chgData name="Tyler, Claire" userId="828f7b77-7d05-46ec-a292-892195e66058" providerId="ADAL" clId="{0908BACB-BEB4-4297-981A-0643C772AE6F}" dt="2020-04-29T14:34:50.815" v="10184" actId="14100"/>
          <ac:spMkLst>
            <pc:docMk/>
            <pc:sldMk cId="1115219890" sldId="277"/>
            <ac:spMk id="2" creationId="{88F86215-F8C3-465C-8200-C39EB1A43DA7}"/>
          </ac:spMkLst>
        </pc:spChg>
        <pc:spChg chg="mod ord">
          <ac:chgData name="Tyler, Claire" userId="828f7b77-7d05-46ec-a292-892195e66058" providerId="ADAL" clId="{0908BACB-BEB4-4297-981A-0643C772AE6F}" dt="2020-04-29T14:34:58.216" v="10185" actId="14100"/>
          <ac:spMkLst>
            <pc:docMk/>
            <pc:sldMk cId="1115219890" sldId="277"/>
            <ac:spMk id="3" creationId="{FE99DC05-079B-47F0-AD19-A90A8C0143B6}"/>
          </ac:spMkLst>
        </pc:spChg>
        <pc:picChg chg="add mod">
          <ac:chgData name="Tyler, Claire" userId="828f7b77-7d05-46ec-a292-892195e66058" providerId="ADAL" clId="{0908BACB-BEB4-4297-981A-0643C772AE6F}" dt="2020-04-29T14:34:25.737" v="10181" actId="26606"/>
          <ac:picMkLst>
            <pc:docMk/>
            <pc:sldMk cId="1115219890" sldId="277"/>
            <ac:picMk id="4" creationId="{5DEBC11A-6131-4FFF-807C-BC33ADD1F87F}"/>
          </ac:picMkLst>
        </pc:picChg>
      </pc:sldChg>
      <pc:sldChg chg="addSp delSp modSp add mod setBg setClrOvrMap">
        <pc:chgData name="Tyler, Claire" userId="828f7b77-7d05-46ec-a292-892195e66058" providerId="ADAL" clId="{0908BACB-BEB4-4297-981A-0643C772AE6F}" dt="2020-04-29T14:36:18.450" v="10200" actId="255"/>
        <pc:sldMkLst>
          <pc:docMk/>
          <pc:sldMk cId="2218012029" sldId="278"/>
        </pc:sldMkLst>
        <pc:spChg chg="mod">
          <ac:chgData name="Tyler, Claire" userId="828f7b77-7d05-46ec-a292-892195e66058" providerId="ADAL" clId="{0908BACB-BEB4-4297-981A-0643C772AE6F}" dt="2020-04-29T14:35:56.084" v="10197" actId="27636"/>
          <ac:spMkLst>
            <pc:docMk/>
            <pc:sldMk cId="2218012029" sldId="278"/>
            <ac:spMk id="2" creationId="{75B5E0CB-751B-4BAB-9325-7FBFD3F8D083}"/>
          </ac:spMkLst>
        </pc:spChg>
        <pc:spChg chg="mod ord">
          <ac:chgData name="Tyler, Claire" userId="828f7b77-7d05-46ec-a292-892195e66058" providerId="ADAL" clId="{0908BACB-BEB4-4297-981A-0643C772AE6F}" dt="2020-04-29T14:36:18.450" v="10200" actId="255"/>
          <ac:spMkLst>
            <pc:docMk/>
            <pc:sldMk cId="2218012029" sldId="278"/>
            <ac:spMk id="3" creationId="{EB0973A3-ADAD-4E1F-8697-F18AA831F9A1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9" creationId="{6A84B152-3496-4C52-AF08-97AFFC09DD2C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11" creationId="{6B2ADB95-0FA3-4BD7-A8AC-89D014A83E5B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13" creationId="{C924DBCE-E731-4B22-8181-A39C1D86276C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15" creationId="{4CBF9756-6AC8-4C65-84DF-56FBFFA1D873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17" creationId="{2D385988-EAAF-4C27-AF8A-2BFBECAF3D4F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21" creationId="{B621D332-7329-4994-8836-C429A51B7549}"/>
          </ac:spMkLst>
        </pc:spChg>
        <pc:spChg chg="add del">
          <ac:chgData name="Tyler, Claire" userId="828f7b77-7d05-46ec-a292-892195e66058" providerId="ADAL" clId="{0908BACB-BEB4-4297-981A-0643C772AE6F}" dt="2020-04-29T14:35:33.422" v="10187" actId="26606"/>
          <ac:spMkLst>
            <pc:docMk/>
            <pc:sldMk cId="2218012029" sldId="278"/>
            <ac:spMk id="23" creationId="{2D20F754-35A9-4508-BE3C-C59996D1437B}"/>
          </ac:spMkLst>
        </pc:spChg>
        <pc:spChg chg="add del">
          <ac:chgData name="Tyler, Claire" userId="828f7b77-7d05-46ec-a292-892195e66058" providerId="ADAL" clId="{0908BACB-BEB4-4297-981A-0643C772AE6F}" dt="2020-04-29T14:35:39.056" v="10189" actId="26606"/>
          <ac:spMkLst>
            <pc:docMk/>
            <pc:sldMk cId="2218012029" sldId="278"/>
            <ac:spMk id="25" creationId="{EF9B8DF2-C3F5-49A2-94D2-F7B65A0F1F15}"/>
          </ac:spMkLst>
        </pc:spChg>
        <pc:spChg chg="add del">
          <ac:chgData name="Tyler, Claire" userId="828f7b77-7d05-46ec-a292-892195e66058" providerId="ADAL" clId="{0908BACB-BEB4-4297-981A-0643C772AE6F}" dt="2020-04-29T14:35:39.056" v="10189" actId="26606"/>
          <ac:spMkLst>
            <pc:docMk/>
            <pc:sldMk cId="2218012029" sldId="278"/>
            <ac:spMk id="26" creationId="{4330B6AC-E6AB-45E4-A303-C8DE90EB2AAC}"/>
          </ac:spMkLst>
        </pc:spChg>
        <pc:spChg chg="add del">
          <ac:chgData name="Tyler, Claire" userId="828f7b77-7d05-46ec-a292-892195e66058" providerId="ADAL" clId="{0908BACB-BEB4-4297-981A-0643C772AE6F}" dt="2020-04-29T14:35:41.030" v="10191" actId="26606"/>
          <ac:spMkLst>
            <pc:docMk/>
            <pc:sldMk cId="2218012029" sldId="278"/>
            <ac:spMk id="28" creationId="{81AEB8A9-B768-4E30-BA55-D919E6687343}"/>
          </ac:spMkLst>
        </pc:spChg>
        <pc:spChg chg="add del">
          <ac:chgData name="Tyler, Claire" userId="828f7b77-7d05-46ec-a292-892195e66058" providerId="ADAL" clId="{0908BACB-BEB4-4297-981A-0643C772AE6F}" dt="2020-04-29T14:35:46.099" v="10193" actId="26606"/>
          <ac:spMkLst>
            <pc:docMk/>
            <pc:sldMk cId="2218012029" sldId="278"/>
            <ac:spMk id="30" creationId="{E0D60ECE-8986-45DC-B7FE-EC7699B466B8}"/>
          </ac:spMkLst>
        </pc:spChg>
        <pc:spChg chg="add del">
          <ac:chgData name="Tyler, Claire" userId="828f7b77-7d05-46ec-a292-892195e66058" providerId="ADAL" clId="{0908BACB-BEB4-4297-981A-0643C772AE6F}" dt="2020-04-29T14:35:46.099" v="10193" actId="26606"/>
          <ac:spMkLst>
            <pc:docMk/>
            <pc:sldMk cId="2218012029" sldId="278"/>
            <ac:spMk id="31" creationId="{96964194-5878-40D2-8EC0-DDC58387FA56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33" creationId="{6A84B152-3496-4C52-AF08-97AFFC09DD2C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34" creationId="{6B2ADB95-0FA3-4BD7-A8AC-89D014A83E5B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35" creationId="{C924DBCE-E731-4B22-8181-A39C1D86276C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36" creationId="{4CBF9756-6AC8-4C65-84DF-56FBFFA1D873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37" creationId="{2D385988-EAAF-4C27-AF8A-2BFBECAF3D4F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39" creationId="{B621D332-7329-4994-8836-C429A51B7549}"/>
          </ac:spMkLst>
        </pc:spChg>
        <pc:spChg chg="add">
          <ac:chgData name="Tyler, Claire" userId="828f7b77-7d05-46ec-a292-892195e66058" providerId="ADAL" clId="{0908BACB-BEB4-4297-981A-0643C772AE6F}" dt="2020-04-29T14:35:46.115" v="10194" actId="26606"/>
          <ac:spMkLst>
            <pc:docMk/>
            <pc:sldMk cId="2218012029" sldId="278"/>
            <ac:spMk id="40" creationId="{2D20F754-35A9-4508-BE3C-C59996D1437B}"/>
          </ac:spMkLst>
        </pc:spChg>
        <pc:picChg chg="add mod">
          <ac:chgData name="Tyler, Claire" userId="828f7b77-7d05-46ec-a292-892195e66058" providerId="ADAL" clId="{0908BACB-BEB4-4297-981A-0643C772AE6F}" dt="2020-04-29T14:35:46.115" v="10194" actId="26606"/>
          <ac:picMkLst>
            <pc:docMk/>
            <pc:sldMk cId="2218012029" sldId="278"/>
            <ac:picMk id="4" creationId="{DE3D1E94-11FC-4D2E-A048-263786914A67}"/>
          </ac:picMkLst>
        </pc:picChg>
        <pc:cxnChg chg="add del">
          <ac:chgData name="Tyler, Claire" userId="828f7b77-7d05-46ec-a292-892195e66058" providerId="ADAL" clId="{0908BACB-BEB4-4297-981A-0643C772AE6F}" dt="2020-04-29T14:35:33.422" v="10187" actId="26606"/>
          <ac:cxnSpMkLst>
            <pc:docMk/>
            <pc:sldMk cId="2218012029" sldId="278"/>
            <ac:cxnSpMk id="19" creationId="{43621FD4-D14D-45D5-9A57-9A2DE5EA59C0}"/>
          </ac:cxnSpMkLst>
        </pc:cxnChg>
        <pc:cxnChg chg="add">
          <ac:chgData name="Tyler, Claire" userId="828f7b77-7d05-46ec-a292-892195e66058" providerId="ADAL" clId="{0908BACB-BEB4-4297-981A-0643C772AE6F}" dt="2020-04-29T14:35:46.115" v="10194" actId="26606"/>
          <ac:cxnSpMkLst>
            <pc:docMk/>
            <pc:sldMk cId="2218012029" sldId="278"/>
            <ac:cxnSpMk id="38" creationId="{43621FD4-D14D-45D5-9A57-9A2DE5EA59C0}"/>
          </ac:cxnSpMkLst>
        </pc:cxnChg>
      </pc:sldChg>
      <pc:sldChg chg="addSp modSp add mod setBg">
        <pc:chgData name="Tyler, Claire" userId="828f7b77-7d05-46ec-a292-892195e66058" providerId="ADAL" clId="{0908BACB-BEB4-4297-981A-0643C772AE6F}" dt="2020-04-29T14:36:41.563" v="10201" actId="26606"/>
        <pc:sldMkLst>
          <pc:docMk/>
          <pc:sldMk cId="567998268" sldId="279"/>
        </pc:sldMkLst>
        <pc:spChg chg="mod">
          <ac:chgData name="Tyler, Claire" userId="828f7b77-7d05-46ec-a292-892195e66058" providerId="ADAL" clId="{0908BACB-BEB4-4297-981A-0643C772AE6F}" dt="2020-04-29T14:36:41.563" v="10201" actId="26606"/>
          <ac:spMkLst>
            <pc:docMk/>
            <pc:sldMk cId="567998268" sldId="279"/>
            <ac:spMk id="2" creationId="{6E795D27-740D-4DA1-8331-ABEA1B73D2F5}"/>
          </ac:spMkLst>
        </pc:spChg>
        <pc:spChg chg="mod">
          <ac:chgData name="Tyler, Claire" userId="828f7b77-7d05-46ec-a292-892195e66058" providerId="ADAL" clId="{0908BACB-BEB4-4297-981A-0643C772AE6F}" dt="2020-04-29T14:36:41.563" v="10201" actId="26606"/>
          <ac:spMkLst>
            <pc:docMk/>
            <pc:sldMk cId="567998268" sldId="279"/>
            <ac:spMk id="3" creationId="{29708C13-660A-40B8-8885-B4FAFD28DDE5}"/>
          </ac:spMkLst>
        </pc:spChg>
        <pc:spChg chg="add">
          <ac:chgData name="Tyler, Claire" userId="828f7b77-7d05-46ec-a292-892195e66058" providerId="ADAL" clId="{0908BACB-BEB4-4297-981A-0643C772AE6F}" dt="2020-04-29T14:36:41.563" v="10201" actId="26606"/>
          <ac:spMkLst>
            <pc:docMk/>
            <pc:sldMk cId="567998268" sldId="279"/>
            <ac:spMk id="9" creationId="{257363FD-7E77-4145-9483-331A807ADF0E}"/>
          </ac:spMkLst>
        </pc:spChg>
        <pc:picChg chg="add mod ord">
          <ac:chgData name="Tyler, Claire" userId="828f7b77-7d05-46ec-a292-892195e66058" providerId="ADAL" clId="{0908BACB-BEB4-4297-981A-0643C772AE6F}" dt="2020-04-29T14:36:41.563" v="10201" actId="26606"/>
          <ac:picMkLst>
            <pc:docMk/>
            <pc:sldMk cId="567998268" sldId="279"/>
            <ac:picMk id="4" creationId="{EED6B444-5EB2-4A0B-9479-0F62784BDA87}"/>
          </ac:picMkLst>
        </pc:picChg>
      </pc:sldChg>
      <pc:sldMasterChg chg="setBg modSldLayout">
        <pc:chgData name="Tyler, Claire" userId="828f7b77-7d05-46ec-a292-892195e66058" providerId="ADAL" clId="{0908BACB-BEB4-4297-981A-0643C772AE6F}" dt="2020-04-29T09:07:53.699" v="522"/>
        <pc:sldMasterMkLst>
          <pc:docMk/>
          <pc:sldMasterMk cId="2345600357" sldId="2147483648"/>
        </pc:sldMasterMkLst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1541009050" sldId="2147483649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1456986332" sldId="2147483650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3563857586" sldId="2147483651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1855649400" sldId="2147483652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467474141" sldId="2147483653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1450277973" sldId="2147483654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1488937881" sldId="2147483655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972542513" sldId="2147483656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4145354176" sldId="2147483657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2952728848" sldId="2147483658"/>
          </pc:sldLayoutMkLst>
        </pc:sldLayoutChg>
        <pc:sldLayoutChg chg="setBg">
          <pc:chgData name="Tyler, Claire" userId="828f7b77-7d05-46ec-a292-892195e66058" providerId="ADAL" clId="{0908BACB-BEB4-4297-981A-0643C772AE6F}" dt="2020-04-29T09:07:53.699" v="522"/>
          <pc:sldLayoutMkLst>
            <pc:docMk/>
            <pc:sldMasterMk cId="2345600357" sldId="2147483648"/>
            <pc:sldLayoutMk cId="148954191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3445-320A-4418-93CE-1843EFB71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F784C-30F2-4D6B-811D-DDEE5131D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A7CB-E722-4EC0-8DEE-AFAD05FE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30617-2D03-4AF1-83EC-E8E81E40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7DEA0-EE5B-430E-9871-EA0E2C55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00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D1F50-1B97-4217-8279-748B95013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A89C58-3BDE-43F7-BD70-1B9C2D913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4B97E-996C-468D-BE50-2673CAC74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585F5-A704-4B87-8B19-B7189877E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9E454-604B-4EF6-9E21-5416965D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7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E10406-00AE-4036-A546-05A17DF97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A23D9-5C7C-4BEB-AF37-BB6D8F0AF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1DC1-6648-47B7-9C13-39A2197F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CFC6D-A971-4875-9EA9-CD78C278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EEF4B-D89E-4A33-8552-B86D5E5E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4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B954-6944-4991-AD93-DA91F344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0DA09-A4C8-40D3-90E0-53008F59B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ED40C-9F3F-4F79-9BEE-81E0648E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5E633-9C4A-48ED-BCA3-9313FC85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D2A11-45AE-48BB-B4CB-DB676C95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98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C312E-BC73-46AD-883F-7B372495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E46E5-9791-45F4-AC6B-CF4076DDA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39BDA-A861-4117-A450-B5D3E69B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4084A-36E7-455B-940C-E127B3198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FB40D-C848-43F6-99B0-3077C454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85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946AA-18F7-457C-9C97-E7E7D9A3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0FF6C-B472-41BC-831F-D86ACCDDBD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97542-7731-4298-A306-5FD6C83D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974B4-9B5F-4352-AB4E-7D24851C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B19A6-7AA1-4226-B3D6-93CEEFF3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81E8-49E8-40B7-9D27-277FBA320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49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A2E0-E805-4767-AE51-AAD46C7E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4C471-5F79-4043-8885-2E8AF08A9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6C87E-93E9-490D-8BD6-61A35C172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4A246-8F6F-451B-8FD1-403BC66E6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38A15-3090-40C8-A696-5BE9EF6E9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F3929-E4BF-4D6C-A192-B0549378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7B8B61-6296-43CA-8887-24B9267FF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0429D-7086-4C87-B36A-42E85F38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7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0CB-885A-4677-959A-267A54D5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1E9B5-5816-4BE7-A6B1-65C186B8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90300-D2BC-4EFC-BCA7-049076EBC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60DB0-9178-4F82-84C3-3077AA25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27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F1A4AE-BF10-4AC3-B16E-E9A41C7B3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37F88-55EF-4A16-A0B6-9CEF6724F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6A5B2-AD79-4AB2-BD08-2DC463EC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3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8E7E-FE54-47BA-BBC7-E2317CBC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719D-5E39-4083-824D-297CFBFEA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4D3DC-8B8B-45D1-9ABF-05A5930EA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01B12-27A1-4760-833E-E005179B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DC2A72-FEF3-4522-9C41-7F38DC25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84A2D-5EB8-4B65-8C4A-44E6E8A5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54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D137F-F048-4015-8CD8-90F2479E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DFC21-8B26-49DE-A2FA-14EF8ACEF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D5256-7C0F-4E8E-8AB7-482272AE0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9DCA-61AA-487A-9E91-D04CF7E2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45393-123D-4552-937C-3C78C419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A5541-48E4-47E6-8C81-D74A7701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35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3DB36C-3E1B-4A7A-BB0A-4C25E5C1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6932-3D0B-40C8-A22C-F8E5DF2FE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82E86-D0EB-4906-83E2-2F6D149DD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6A9A1-A456-4690-BC0E-1B390104E6A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A309D-0804-4137-8F33-5B2A6D364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1400-78CA-4523-84B5-E2E80D2A5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3F742-099A-4497-88BD-71766C6D97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60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CED3-0E8D-4062-A723-0DB988C1F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8368" y="4522156"/>
            <a:ext cx="4937937" cy="1363215"/>
          </a:xfrm>
        </p:spPr>
        <p:txBody>
          <a:bodyPr anchor="t">
            <a:normAutofit/>
          </a:bodyPr>
          <a:lstStyle/>
          <a:p>
            <a:pPr algn="l"/>
            <a:r>
              <a:rPr lang="en-GB" sz="4400" b="1">
                <a:latin typeface="Andalus" panose="02020603050405020304" pitchFamily="18" charset="-78"/>
                <a:cs typeface="Andalus" panose="02020603050405020304" pitchFamily="18" charset="-78"/>
              </a:rPr>
              <a:t>Songs for EYFS and Year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38E5D-38C9-47F5-BD6F-7269FE538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8369" y="6121222"/>
            <a:ext cx="4937936" cy="576738"/>
          </a:xfrm>
        </p:spPr>
        <p:txBody>
          <a:bodyPr anchor="b">
            <a:noAutofit/>
          </a:bodyPr>
          <a:lstStyle/>
          <a:p>
            <a:pPr algn="l"/>
            <a:r>
              <a:rPr lang="en-GB" sz="2800" b="1" dirty="0">
                <a:solidFill>
                  <a:schemeClr val="accent1"/>
                </a:solidFill>
              </a:rPr>
              <a:t>Coventry Music</a:t>
            </a:r>
          </a:p>
          <a:p>
            <a:pPr algn="l"/>
            <a:r>
              <a:rPr lang="en-GB" sz="2800" dirty="0">
                <a:solidFill>
                  <a:schemeClr val="accent1"/>
                </a:solidFill>
              </a:rPr>
              <a:t>Collated by Claire Tyler MEO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1504616653453_deda86d90369b827cff025ccf8b1011c_new1.jpg">
            <a:extLst>
              <a:ext uri="{FF2B5EF4-FFF2-40B4-BE49-F238E27FC236}">
                <a16:creationId xmlns:a16="http://schemas.microsoft.com/office/drawing/2014/main" id="{9BACE609-943E-493F-BE7F-1CE38982DE9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53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0188E8-86A5-46B1-87EB-03A4F670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3" r="18955" b="-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66031-9952-4FD1-9634-D6D0F0911F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6" r="27215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A88824-A30A-497F-8A86-A239F89939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" r="2627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3455-69C9-4C86-B36E-9EC907C5E1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2" r="3367" b="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1174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874C0-9167-4856-BC22-4578827A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27" y="312514"/>
            <a:ext cx="5393360" cy="710114"/>
          </a:xfrm>
        </p:spPr>
        <p:txBody>
          <a:bodyPr>
            <a:normAutofit/>
          </a:bodyPr>
          <a:lstStyle/>
          <a:p>
            <a:r>
              <a:rPr lang="en-GB" b="1" i="1" dirty="0"/>
              <a:t>Five Little Ducks</a:t>
            </a:r>
          </a:p>
        </p:txBody>
      </p:sp>
      <p:sp>
        <p:nvSpPr>
          <p:cNvPr id="22" name="Freeform: Shape 10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BAEB0-4122-4C26-9F0A-76878AC2D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2" y="1075240"/>
            <a:ext cx="5920139" cy="51017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Five little ducks went swimming one day, over the hills and far away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Mummy duck said “Quack </a:t>
            </a:r>
            <a:r>
              <a:rPr lang="en-GB" sz="1600" dirty="0" err="1">
                <a:latin typeface="Comic Sans MS" panose="030F0702030302020204" pitchFamily="66" charset="0"/>
              </a:rPr>
              <a:t>quack</a:t>
            </a:r>
            <a:r>
              <a:rPr lang="en-GB" sz="1600" dirty="0"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latin typeface="Comic Sans MS" panose="030F0702030302020204" pitchFamily="66" charset="0"/>
              </a:rPr>
              <a:t>quack</a:t>
            </a:r>
            <a:r>
              <a:rPr lang="en-GB" sz="1600" dirty="0"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latin typeface="Comic Sans MS" panose="030F0702030302020204" pitchFamily="66" charset="0"/>
              </a:rPr>
              <a:t>quack</a:t>
            </a:r>
            <a:r>
              <a:rPr lang="en-GB" sz="1600" dirty="0">
                <a:latin typeface="Comic Sans MS" panose="030F0702030302020204" pitchFamily="66" charset="0"/>
              </a:rPr>
              <a:t>” but only 4 little ducks came back.</a:t>
            </a:r>
          </a:p>
          <a:p>
            <a:pPr marL="0" indent="0">
              <a:buNone/>
            </a:pPr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2. Four little ducks went swimming one day . . . . But only 3 little ducks came back.</a:t>
            </a:r>
          </a:p>
          <a:p>
            <a:pPr marL="0" indent="0">
              <a:buNone/>
            </a:pPr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3. Three little ducks went swimming one day . . . . But only 2 little ducks came back.</a:t>
            </a:r>
          </a:p>
          <a:p>
            <a:pPr marL="0" indent="0">
              <a:buNone/>
            </a:pPr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4. Two little ducks went swimming one day . . . . But only 1 little duck came back</a:t>
            </a:r>
          </a:p>
          <a:p>
            <a:pPr marL="0" indent="0">
              <a:buNone/>
            </a:pPr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5. One little duck went swimming one day, over the hills and far away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Daddy duck said, “Quack </a:t>
            </a:r>
            <a:r>
              <a:rPr lang="en-GB" sz="1600" dirty="0" err="1">
                <a:latin typeface="Comic Sans MS" panose="030F0702030302020204" pitchFamily="66" charset="0"/>
              </a:rPr>
              <a:t>quack</a:t>
            </a:r>
            <a:r>
              <a:rPr lang="en-GB" sz="1600" dirty="0"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latin typeface="Comic Sans MS" panose="030F0702030302020204" pitchFamily="66" charset="0"/>
              </a:rPr>
              <a:t>quack</a:t>
            </a:r>
            <a:r>
              <a:rPr lang="en-GB" sz="1600" dirty="0">
                <a:latin typeface="Comic Sans MS" panose="030F0702030302020204" pitchFamily="66" charset="0"/>
              </a:rPr>
              <a:t> </a:t>
            </a:r>
            <a:r>
              <a:rPr lang="en-GB" sz="1600" dirty="0" err="1">
                <a:latin typeface="Comic Sans MS" panose="030F0702030302020204" pitchFamily="66" charset="0"/>
              </a:rPr>
              <a:t>quack</a:t>
            </a:r>
            <a:r>
              <a:rPr lang="en-GB" sz="1600" dirty="0">
                <a:latin typeface="Comic Sans MS" panose="030F0702030302020204" pitchFamily="66" charset="0"/>
              </a:rPr>
              <a:t>!” and all the 5 little ducks came back!</a:t>
            </a:r>
          </a:p>
        </p:txBody>
      </p:sp>
      <p:sp>
        <p:nvSpPr>
          <p:cNvPr id="24" name="Oval 1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636D6-AE28-4184-8038-AF968C4A6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8" r="21880" b="-2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0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A4DE1-CF26-4FC3-B6A9-76A70EEF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GB" b="1" i="1" dirty="0"/>
              <a:t>1 2 3 4 5 Once I Caught a Fish Alive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12741-3D75-4DBA-BFFB-1F321D74C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1 2 3 4 5 once I caught a fish alive,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6 7 8 9 10, then I let it go again.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Why did you let it go? Because it bit my finger so!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Which finger did it bite? This little finger on the right!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8FB8C-4DF3-49A8-93FE-B00821943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7" r="-2" b="-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F481F-F0D3-43F5-BEA2-FAB5BAF1F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4" r="13720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A9D73-0A14-47B0-8C6B-36876F321D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59" r="132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447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6A82-650B-4D6E-B1B9-08197F2D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1"/>
            <a:ext cx="5120561" cy="701940"/>
          </a:xfrm>
        </p:spPr>
        <p:txBody>
          <a:bodyPr>
            <a:normAutofit/>
          </a:bodyPr>
          <a:lstStyle/>
          <a:p>
            <a:r>
              <a:rPr lang="en-GB" b="1" i="1" dirty="0"/>
              <a:t>10 Fat Sausages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40ADA-0BA7-4E3A-B905-668B4FDB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181100"/>
            <a:ext cx="5815113" cy="4995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10 fat sausages sizzling in a pan, 10 fat sausages sizzling in the pan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One went POP! And one went BANG!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So now there’s 8 fat sausages sizzling in the pan!</a:t>
            </a:r>
          </a:p>
          <a:p>
            <a:pPr marL="0" indent="0">
              <a:buNone/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8 fat sausages sizzling in the pan, 8 fat sausages sizzling in the pan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One went POP! And one went BANG!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So now there’s 6 fat sausages sizzling in the pan!</a:t>
            </a:r>
          </a:p>
          <a:p>
            <a:pPr marL="0" indent="0">
              <a:buNone/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6 fat sausages sizzling in the pan, 6 fat sausages sizzling in the pan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One went POP! And one went BANG!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So now there’s 4 fat sausages sizzling in the pan!</a:t>
            </a:r>
          </a:p>
          <a:p>
            <a:pPr marL="0" indent="0">
              <a:buNone/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4 fat sausages sizzling in the pan, 4 fat sausages sizzling in the pan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One went POP! And one went BANG! 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So now there’s 2 fat sausages sizzling in the pan!</a:t>
            </a:r>
          </a:p>
          <a:p>
            <a:pPr marL="0" indent="0">
              <a:buNone/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2 fat sausages sizzling in the pan, 2 fat sausages sizzling in the pan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One went POP! And one went BANG!</a:t>
            </a:r>
          </a:p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So now there’s NO fat sausages sizzling in the pan!</a:t>
            </a: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C4A1A-6E5A-4EE2-A4B7-8DBF013C0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4" r="28641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1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F0422-5887-4FD5-86F0-02B61A638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79" r="4" b="13165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392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A8DBC-608E-4F1C-81C2-CA2BD71B26C1}"/>
              </a:ext>
            </a:extLst>
          </p:cNvPr>
          <p:cNvSpPr/>
          <p:nvPr/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10 Green Bottles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65B9C-BFB9-455B-B9D5-A77B6C4F9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396012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600" dirty="0"/>
              <a:t>10 green bottles sitting on the wall</a:t>
            </a:r>
          </a:p>
          <a:p>
            <a:pPr marL="0" indent="0">
              <a:buNone/>
            </a:pPr>
            <a:r>
              <a:rPr lang="en-US" sz="2600" dirty="0"/>
              <a:t>10 green bottles sitting on the wall</a:t>
            </a:r>
          </a:p>
          <a:p>
            <a:pPr marL="0" indent="0">
              <a:buNone/>
            </a:pPr>
            <a:r>
              <a:rPr lang="en-US" sz="2600" dirty="0"/>
              <a:t>But if one green bottle should accidently fall</a:t>
            </a:r>
          </a:p>
          <a:p>
            <a:pPr marL="0" indent="0">
              <a:buNone/>
            </a:pPr>
            <a:r>
              <a:rPr lang="en-US" sz="2600" dirty="0"/>
              <a:t>There’ll be 9 green bottles sitting on the wall</a:t>
            </a:r>
          </a:p>
          <a:p>
            <a:pPr marL="0"/>
            <a:endParaRPr lang="en-US" sz="2600" dirty="0"/>
          </a:p>
          <a:p>
            <a:pPr marL="0" indent="0">
              <a:buNone/>
            </a:pPr>
            <a:r>
              <a:rPr lang="en-US" sz="2600" dirty="0"/>
              <a:t>Repeat with 9, 8, 7, 6, 5, 4, 3, 2, 1, 0.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8C9AA-DB35-4C6E-9EE7-E02C4C6B7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0" r="19695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BB690-4B9C-46D2-A86D-CD896427F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3" r="25737" b="-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378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67FC0-5E38-453D-BAD6-4D7DF7DC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b="1" i="1" dirty="0"/>
              <a:t>Miss Polly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DA3C0-E0CD-469D-80A4-47117E043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Miss Polly had a dolly who was sick sick sick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So she phoned for the doctor to be quick quick quick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The doctor came with his bag and his hat and he knocked on the door with a rat-tat-tat-tat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He looked at the dolly and he shook his head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And he said “Miss Polly, but her straight to bed!” 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He wrote on a paper for a pill pill pill</a:t>
            </a:r>
          </a:p>
          <a:p>
            <a:pPr marL="0" indent="0">
              <a:buNone/>
            </a:pPr>
            <a:r>
              <a:rPr lang="en-GB" sz="1700">
                <a:latin typeface="Comic Sans MS" panose="030F0702030302020204" pitchFamily="66" charset="0"/>
              </a:rPr>
              <a:t>“I’ll be back in the morning with my bill bill bill!”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20521A-3E2B-4CC2-9E4A-CD844092D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45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154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29747-ADA9-413B-B8CA-387C988C3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2746" r="248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601F0-F301-43F0-82B3-00407D75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51585"/>
            <a:ext cx="5519602" cy="763655"/>
          </a:xfrm>
        </p:spPr>
        <p:txBody>
          <a:bodyPr>
            <a:normAutofit/>
          </a:bodyPr>
          <a:lstStyle/>
          <a:p>
            <a:r>
              <a:rPr lang="en-GB" b="1" i="1" dirty="0">
                <a:solidFill>
                  <a:srgbClr val="000000"/>
                </a:solidFill>
              </a:rPr>
              <a:t>Here we go </a:t>
            </a:r>
            <a:r>
              <a:rPr lang="en-GB" b="1" i="1" dirty="0" err="1">
                <a:solidFill>
                  <a:srgbClr val="000000"/>
                </a:solidFill>
              </a:rPr>
              <a:t>Looby</a:t>
            </a:r>
            <a:r>
              <a:rPr lang="en-GB" b="1" i="1" dirty="0">
                <a:solidFill>
                  <a:srgbClr val="000000"/>
                </a:solidFill>
              </a:rPr>
              <a:t> Loo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42A5-EE72-4FD9-AB6C-0AFC850EA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015240"/>
            <a:ext cx="5619749" cy="54634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Chorus: Here we go </a:t>
            </a:r>
            <a:r>
              <a:rPr lang="en-GB" sz="12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Looby</a:t>
            </a:r>
            <a:r>
              <a:rPr lang="en-GB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Loo, here we go </a:t>
            </a:r>
            <a:r>
              <a:rPr lang="en-GB" sz="12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Looby</a:t>
            </a:r>
            <a:r>
              <a:rPr lang="en-GB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light</a:t>
            </a:r>
          </a:p>
          <a:p>
            <a:pPr marL="0" indent="0">
              <a:buNone/>
            </a:pPr>
            <a:r>
              <a:rPr lang="en-GB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Here we go </a:t>
            </a:r>
            <a:r>
              <a:rPr lang="en-GB" sz="12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Looby</a:t>
            </a:r>
            <a:r>
              <a:rPr lang="en-GB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Loo, all on a Saturday night!</a:t>
            </a:r>
          </a:p>
          <a:p>
            <a:pPr marL="0" indent="0">
              <a:buNone/>
            </a:pPr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1. You put your right hand in, you take your right hand out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You give your hand a shake, shake, shake, And turn yourself about!</a:t>
            </a:r>
          </a:p>
          <a:p>
            <a:pPr marL="0" indent="0">
              <a:buNone/>
            </a:pPr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2. You put your left hand in, you take your left hand out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You give your hand a shake, shake, shake, And turn yourself about!</a:t>
            </a:r>
          </a:p>
          <a:p>
            <a:pPr marL="0" indent="0">
              <a:buNone/>
            </a:pPr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3. You put your right leg in, you take your right leg out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You give your leg a shake, shake, shake, And turn yourself about!</a:t>
            </a:r>
          </a:p>
          <a:p>
            <a:pPr marL="0" indent="0">
              <a:buNone/>
            </a:pPr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4. You put your left leg in, you take your left leg out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You give your leg and shake, shake, shake, And turn yourself about!</a:t>
            </a:r>
          </a:p>
          <a:p>
            <a:pPr marL="0" indent="0">
              <a:buNone/>
            </a:pPr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5. You put your </a:t>
            </a:r>
            <a:r>
              <a:rPr lang="en-GB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wholeself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in, you take your </a:t>
            </a:r>
            <a:r>
              <a:rPr lang="en-GB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wholeself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out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You give yourself a shake, shake, shake and turn yourself about!</a:t>
            </a:r>
          </a:p>
        </p:txBody>
      </p:sp>
    </p:spTree>
    <p:extLst>
      <p:ext uri="{BB962C8B-B14F-4D97-AF65-F5344CB8AC3E}">
        <p14:creationId xmlns:p14="http://schemas.microsoft.com/office/powerpoint/2010/main" val="53927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2CA69-9AA4-419A-A5B8-834AFF88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b="1" i="1"/>
              <a:t>Wind the Bobbin Up</a:t>
            </a:r>
            <a:endParaRPr lang="en-GB" b="1" i="1" dirty="0"/>
          </a:p>
        </p:txBody>
      </p:sp>
      <p:sp>
        <p:nvSpPr>
          <p:cNvPr id="22" name="Freeform: Shape 1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BDD7-948C-4ED6-9460-B2EEE473B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402773"/>
            <a:ext cx="6083302" cy="4988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Wind the bobbin up, wind the bobbin up, pull, pull, clap, clap, clap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Wind it back again, wind it back again, pull, pull, clap, clap, clap.</a:t>
            </a:r>
          </a:p>
          <a:p>
            <a:pPr marL="0" indent="0">
              <a:buNone/>
            </a:pPr>
            <a:endParaRPr lang="en-GB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Point to the ceiling, point to the floor,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Point to the window, point to the door.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Clap your hands together, 1, 2, 3, put your hands upon your knee</a:t>
            </a:r>
          </a:p>
          <a:p>
            <a:pPr marL="0" indent="0">
              <a:buNone/>
            </a:pPr>
            <a:endParaRPr lang="en-GB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Wind the bobbin up, wind the bobbin up, pull, pull, clap, clap, clap.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Wind it back again, wind it back again, pull, pull, clap, clap, clap.</a:t>
            </a:r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CC178-1601-421C-B20A-E37BD7CB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774" y="2763289"/>
            <a:ext cx="2533422" cy="1792396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CE592-A6CE-443D-AC7F-7F7C69D2B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504" y="929427"/>
            <a:ext cx="2533422" cy="1792395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59B52-6F07-47E6-B99F-61E9EBA9D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503" y="4032455"/>
            <a:ext cx="2533423" cy="1792396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2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67BAF-505C-4869-9B24-C1C8EB21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16" y="365125"/>
            <a:ext cx="10723484" cy="623911"/>
          </a:xfrm>
        </p:spPr>
        <p:txBody>
          <a:bodyPr>
            <a:normAutofit fontScale="90000"/>
          </a:bodyPr>
          <a:lstStyle/>
          <a:p>
            <a:r>
              <a:rPr lang="en-GB" b="1" i="1" dirty="0"/>
              <a:t>London Bridge is Falling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04D8A-667C-423A-A946-14FE02382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1068935"/>
            <a:ext cx="5867274" cy="5503839"/>
          </a:xfrm>
        </p:spPr>
        <p:txBody>
          <a:bodyPr>
            <a:norm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London Bridge is falling down, Falling down, falling down</a:t>
            </a:r>
            <a:br>
              <a:rPr lang="en-GB" sz="1800" dirty="0"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London Bridge is falling down, My fair lady</a:t>
            </a:r>
          </a:p>
          <a:p>
            <a:r>
              <a:rPr lang="en-GB" sz="1800" dirty="0">
                <a:latin typeface="Comic Sans MS" panose="030F0702030302020204" pitchFamily="66" charset="0"/>
              </a:rPr>
              <a:t>Build it up with wood and clay, Wood and clay, wood and clay</a:t>
            </a:r>
            <a:br>
              <a:rPr lang="en-GB" sz="1800" dirty="0"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Build it up with wood and clay, My fair lady</a:t>
            </a:r>
          </a:p>
          <a:p>
            <a:r>
              <a:rPr lang="en-GB" sz="1800" dirty="0">
                <a:latin typeface="Comic Sans MS" panose="030F0702030302020204" pitchFamily="66" charset="0"/>
              </a:rPr>
              <a:t>Wood and clay will wash away, Wash away, wash away</a:t>
            </a:r>
            <a:br>
              <a:rPr lang="en-GB" sz="1800" dirty="0"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Wood and clay will wash away, My fair lady</a:t>
            </a:r>
          </a:p>
          <a:p>
            <a:r>
              <a:rPr lang="en-GB" sz="1800" dirty="0">
                <a:latin typeface="Comic Sans MS" panose="030F0702030302020204" pitchFamily="66" charset="0"/>
              </a:rPr>
              <a:t>Build it up with iron and steel, Iron and steel, iron and steel</a:t>
            </a:r>
            <a:br>
              <a:rPr lang="en-GB" sz="1800" dirty="0"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Build it up with iron and steel, My fair lady</a:t>
            </a:r>
          </a:p>
          <a:p>
            <a:r>
              <a:rPr lang="en-GB" sz="1800" dirty="0">
                <a:latin typeface="Comic Sans MS" panose="030F0702030302020204" pitchFamily="66" charset="0"/>
              </a:rPr>
              <a:t>Iron and steel will bend and bow, Bend and bow, bend and bow</a:t>
            </a:r>
            <a:br>
              <a:rPr lang="en-GB" sz="1800" dirty="0"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Iron and steel will bend and bow, My fair lady</a:t>
            </a:r>
          </a:p>
          <a:p>
            <a:r>
              <a:rPr lang="en-GB" sz="1800" dirty="0">
                <a:latin typeface="Comic Sans MS" panose="030F0702030302020204" pitchFamily="66" charset="0"/>
              </a:rPr>
              <a:t>London Bridge is falling down, Falling down, falling down</a:t>
            </a:r>
            <a:br>
              <a:rPr lang="en-GB" sz="1800" dirty="0"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London Bridge is falling down, My fair lady</a:t>
            </a:r>
          </a:p>
          <a:p>
            <a:pPr marL="0" indent="0">
              <a:buNone/>
            </a:pPr>
            <a:endParaRPr lang="en-GB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3248E-BCA3-4621-8B12-5266A0A10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6" r="23135" b="2"/>
          <a:stretch/>
        </p:blipFill>
        <p:spPr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756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06499-BA14-4359-9046-2D0D9F5B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en-GB" b="1" i="1" dirty="0"/>
              <a:t>Johnny Taps with One Hammer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6E4EC-B2CC-4B84-87FB-E5C3826F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b="1">
                <a:latin typeface="Comic Sans MS" panose="030F0702030302020204" pitchFamily="66" charset="0"/>
              </a:rPr>
              <a:t>(one hand taps to the pulse) </a:t>
            </a:r>
            <a:r>
              <a:rPr lang="en-GB" sz="1500">
                <a:latin typeface="Comic Sans MS" panose="030F0702030302020204" pitchFamily="66" charset="0"/>
              </a:rPr>
              <a:t>Johnny taps with one hammer, one hammer, one hammer</a:t>
            </a:r>
          </a:p>
          <a:p>
            <a:pPr marL="0" indent="0">
              <a:buNone/>
            </a:pPr>
            <a:r>
              <a:rPr lang="en-GB" sz="1500">
                <a:latin typeface="Comic Sans MS" panose="030F0702030302020204" pitchFamily="66" charset="0"/>
              </a:rPr>
              <a:t>Johnny taps with one hammer, then he taps with two.</a:t>
            </a:r>
          </a:p>
          <a:p>
            <a:pPr marL="0" indent="0">
              <a:buNone/>
            </a:pPr>
            <a:r>
              <a:rPr lang="en-GB" sz="1500" b="1">
                <a:latin typeface="Comic Sans MS" panose="030F0702030302020204" pitchFamily="66" charset="0"/>
              </a:rPr>
              <a:t>(both hands tap the pulse) </a:t>
            </a:r>
            <a:r>
              <a:rPr lang="en-GB" sz="1500">
                <a:latin typeface="Comic Sans MS" panose="030F0702030302020204" pitchFamily="66" charset="0"/>
              </a:rPr>
              <a:t>Johnny taps with two hammers, two hammers, two hammers</a:t>
            </a:r>
          </a:p>
          <a:p>
            <a:pPr marL="0" indent="0">
              <a:buNone/>
            </a:pPr>
            <a:r>
              <a:rPr lang="en-GB" sz="1500">
                <a:latin typeface="Comic Sans MS" panose="030F0702030302020204" pitchFamily="66" charset="0"/>
              </a:rPr>
              <a:t>Johnny taps with two hammers, then he taps with three.</a:t>
            </a:r>
          </a:p>
          <a:p>
            <a:pPr marL="0" indent="0">
              <a:buNone/>
            </a:pPr>
            <a:r>
              <a:rPr lang="en-GB" sz="1500" b="1">
                <a:latin typeface="Comic Sans MS" panose="030F0702030302020204" pitchFamily="66" charset="0"/>
              </a:rPr>
              <a:t>(both hands and one foot) </a:t>
            </a:r>
            <a:r>
              <a:rPr lang="en-GB" sz="1500">
                <a:latin typeface="Comic Sans MS" panose="030F0702030302020204" pitchFamily="66" charset="0"/>
              </a:rPr>
              <a:t>Johnny taps with three hammers, three hammers, three hammers</a:t>
            </a:r>
          </a:p>
          <a:p>
            <a:pPr marL="0" indent="0">
              <a:buNone/>
            </a:pPr>
            <a:r>
              <a:rPr lang="en-GB" sz="1500">
                <a:latin typeface="Comic Sans MS" panose="030F0702030302020204" pitchFamily="66" charset="0"/>
              </a:rPr>
              <a:t>Johnny taps with three hammers, then he taps with four.</a:t>
            </a:r>
          </a:p>
          <a:p>
            <a:pPr marL="0" indent="0">
              <a:buNone/>
            </a:pPr>
            <a:r>
              <a:rPr lang="en-GB" sz="1500" b="1">
                <a:latin typeface="Comic Sans MS" panose="030F0702030302020204" pitchFamily="66" charset="0"/>
              </a:rPr>
              <a:t>(both hands and both feet) </a:t>
            </a:r>
            <a:r>
              <a:rPr lang="en-GB" sz="1500">
                <a:latin typeface="Comic Sans MS" panose="030F0702030302020204" pitchFamily="66" charset="0"/>
              </a:rPr>
              <a:t>Johnny taps with four hammers, four hammers, four hammers</a:t>
            </a:r>
          </a:p>
          <a:p>
            <a:pPr marL="0" indent="0">
              <a:buNone/>
            </a:pPr>
            <a:r>
              <a:rPr lang="en-GB" sz="1500">
                <a:latin typeface="Comic Sans MS" panose="030F0702030302020204" pitchFamily="66" charset="0"/>
              </a:rPr>
              <a:t>Johnny taps with four hammers then he taps with five. </a:t>
            </a:r>
          </a:p>
          <a:p>
            <a:pPr marL="0" indent="0">
              <a:buNone/>
            </a:pPr>
            <a:r>
              <a:rPr lang="en-GB" sz="1500" b="1">
                <a:latin typeface="Comic Sans MS" panose="030F0702030302020204" pitchFamily="66" charset="0"/>
              </a:rPr>
              <a:t>(both hands, both feet and nod head) </a:t>
            </a:r>
            <a:r>
              <a:rPr lang="en-GB" sz="1500">
                <a:latin typeface="Comic Sans MS" panose="030F0702030302020204" pitchFamily="66" charset="0"/>
              </a:rPr>
              <a:t>Johnny taps with five hammers, five hammers, five hammers</a:t>
            </a:r>
          </a:p>
          <a:p>
            <a:pPr marL="0" indent="0">
              <a:buNone/>
            </a:pPr>
            <a:r>
              <a:rPr lang="en-GB" sz="1500">
                <a:latin typeface="Comic Sans MS" panose="030F0702030302020204" pitchFamily="66" charset="0"/>
              </a:rPr>
              <a:t>Johnny taps with five hammers, then he goes on strike!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F1498-C423-4885-952A-01552873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4" r="13216" b="2"/>
          <a:stretch/>
        </p:blipFill>
        <p:spPr>
          <a:xfrm>
            <a:off x="6848918" y="1771078"/>
            <a:ext cx="4504881" cy="4504881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6" name="Arc 1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62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6FEDC-CF79-4615-8B50-C2E72073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662781"/>
          </a:xfrm>
        </p:spPr>
        <p:txBody>
          <a:bodyPr>
            <a:normAutofit fontScale="90000"/>
          </a:bodyPr>
          <a:lstStyle/>
          <a:p>
            <a:r>
              <a:rPr lang="en-GB" b="1" i="1" dirty="0"/>
              <a:t>The Music Man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C805F-694B-487F-AFD6-E83A70A15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27906"/>
            <a:ext cx="6238875" cy="514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I am the music man, I come from down your way and I can play (what can you play?) I play piano.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Pia </a:t>
            </a:r>
            <a:r>
              <a:rPr lang="en-GB" sz="1400" dirty="0" err="1">
                <a:latin typeface="Comic Sans MS" panose="030F0702030302020204" pitchFamily="66" charset="0"/>
              </a:rPr>
              <a:t>pia</a:t>
            </a:r>
            <a:r>
              <a:rPr lang="en-GB" sz="1400" dirty="0">
                <a:latin typeface="Comic Sans MS" panose="030F0702030302020204" pitchFamily="66" charset="0"/>
              </a:rPr>
              <a:t> piano, piano, piano, pia </a:t>
            </a:r>
            <a:r>
              <a:rPr lang="en-GB" sz="1400" dirty="0" err="1">
                <a:latin typeface="Comic Sans MS" panose="030F0702030302020204" pitchFamily="66" charset="0"/>
              </a:rPr>
              <a:t>pia</a:t>
            </a:r>
            <a:r>
              <a:rPr lang="en-GB" sz="1400" dirty="0">
                <a:latin typeface="Comic Sans MS" panose="030F0702030302020204" pitchFamily="66" charset="0"/>
              </a:rPr>
              <a:t> piano, pia piano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I am the music man, I come from down your way and I can play (what can you play?) I play the trumpet.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Toot tee toot tee toot tee too, toot tee too, toot tee too, toot tee toot tee toot tee too, toot tee too tee too . . .  Pia </a:t>
            </a:r>
            <a:r>
              <a:rPr lang="en-GB" sz="1400" dirty="0" err="1">
                <a:latin typeface="Comic Sans MS" panose="030F0702030302020204" pitchFamily="66" charset="0"/>
              </a:rPr>
              <a:t>pia</a:t>
            </a:r>
            <a:r>
              <a:rPr lang="en-GB" sz="1400" dirty="0">
                <a:latin typeface="Comic Sans MS" panose="030F0702030302020204" pitchFamily="66" charset="0"/>
              </a:rPr>
              <a:t> piano . . . .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I am the music man I come from down you way and I can play (what can you play?) I play the big drum.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Bom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, toot tee toot tee, pia </a:t>
            </a:r>
            <a:r>
              <a:rPr lang="en-GB" sz="1400" dirty="0" err="1">
                <a:latin typeface="Comic Sans MS" panose="030F0702030302020204" pitchFamily="66" charset="0"/>
              </a:rPr>
              <a:t>pia</a:t>
            </a:r>
            <a:r>
              <a:rPr lang="en-GB" sz="1400" dirty="0">
                <a:latin typeface="Comic Sans MS" panose="030F0702030302020204" pitchFamily="66" charset="0"/>
              </a:rPr>
              <a:t> piano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I am the music man I come from down your way and I can play (what can you play?) I play the guitar.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Strum </a:t>
            </a:r>
            <a:r>
              <a:rPr lang="en-GB" sz="1400" dirty="0" err="1">
                <a:latin typeface="Comic Sans MS" panose="030F0702030302020204" pitchFamily="66" charset="0"/>
              </a:rPr>
              <a:t>strum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strum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strum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strum</a:t>
            </a:r>
            <a:r>
              <a:rPr lang="en-GB" sz="1400" dirty="0">
                <a:latin typeface="Comic Sans MS" panose="030F0702030302020204" pitchFamily="66" charset="0"/>
              </a:rPr>
              <a:t>,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 </a:t>
            </a:r>
            <a:r>
              <a:rPr lang="en-GB" sz="1400" dirty="0" err="1">
                <a:latin typeface="Comic Sans MS" panose="030F0702030302020204" pitchFamily="66" charset="0"/>
              </a:rPr>
              <a:t>bom</a:t>
            </a:r>
            <a:r>
              <a:rPr lang="en-GB" sz="1400" dirty="0">
                <a:latin typeface="Comic Sans MS" panose="030F0702030302020204" pitchFamily="66" charset="0"/>
              </a:rPr>
              <a:t>, toot tee too tee, pia </a:t>
            </a:r>
            <a:r>
              <a:rPr lang="en-GB" sz="1400" dirty="0" err="1">
                <a:latin typeface="Comic Sans MS" panose="030F0702030302020204" pitchFamily="66" charset="0"/>
              </a:rPr>
              <a:t>pia</a:t>
            </a:r>
            <a:r>
              <a:rPr lang="en-GB" sz="1400" dirty="0">
                <a:latin typeface="Comic Sans MS" panose="030F0702030302020204" pitchFamily="66" charset="0"/>
              </a:rPr>
              <a:t> piano.</a:t>
            </a:r>
          </a:p>
          <a:p>
            <a:pPr marL="0" indent="0">
              <a:buNone/>
            </a:pPr>
            <a:r>
              <a:rPr lang="en-GB" sz="1400" i="1" dirty="0">
                <a:latin typeface="Comic Sans MS" panose="030F0702030302020204" pitchFamily="66" charset="0"/>
              </a:rPr>
              <a:t>(Carry on adding other instruments to the same pattern)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CC532-FD0B-486A-B593-AEBE04489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9" b="31561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9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:a16="http://schemas.microsoft.com/office/drawing/2014/main" id="{E817EB35-4D5C-493B-8459-98C99FD16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4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640269" flipV="1">
            <a:off x="5586861" y="-553943"/>
            <a:ext cx="3944178" cy="3944178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79408-1BFB-4402-9912-F82F83A2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795164" cy="1325563"/>
          </a:xfrm>
        </p:spPr>
        <p:txBody>
          <a:bodyPr>
            <a:normAutofit/>
          </a:bodyPr>
          <a:lstStyle/>
          <a:p>
            <a:r>
              <a:rPr lang="en-GB" b="1" i="1"/>
              <a:t>Row Row 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8509C-29F1-42E5-BF11-EE379276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18" y="1433894"/>
            <a:ext cx="4978007" cy="4478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Row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your boat, gently down the stream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Merrily, merrily, merrily, life is but a dream.</a:t>
            </a:r>
          </a:p>
          <a:p>
            <a:pPr marL="0" indent="0">
              <a:buNone/>
            </a:pPr>
            <a:endParaRPr lang="en-GB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Row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your boat gently down the stream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If you see a crocodile, don’t forget to scream!</a:t>
            </a:r>
          </a:p>
          <a:p>
            <a:pPr marL="0" indent="0">
              <a:buNone/>
            </a:pPr>
            <a:endParaRPr lang="en-GB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Row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your boat gently down the river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If you see a polar bear, don’t forget to shiver!</a:t>
            </a:r>
          </a:p>
          <a:p>
            <a:pPr marL="0" indent="0">
              <a:buNone/>
            </a:pPr>
            <a:endParaRPr lang="en-GB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Row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</a:t>
            </a:r>
            <a:r>
              <a:rPr lang="en-GB" sz="1800" dirty="0" err="1">
                <a:latin typeface="Comic Sans MS" panose="030F0702030302020204" pitchFamily="66" charset="0"/>
              </a:rPr>
              <a:t>row</a:t>
            </a:r>
            <a:r>
              <a:rPr lang="en-GB" sz="1800" dirty="0">
                <a:latin typeface="Comic Sans MS" panose="030F0702030302020204" pitchFamily="66" charset="0"/>
              </a:rPr>
              <a:t> your boat gently to the shore</a:t>
            </a:r>
          </a:p>
          <a:p>
            <a:pPr marL="0" indent="0">
              <a:buNone/>
            </a:pPr>
            <a:r>
              <a:rPr lang="en-GB" sz="1800" dirty="0">
                <a:latin typeface="Comic Sans MS" panose="030F0702030302020204" pitchFamily="66" charset="0"/>
              </a:rPr>
              <a:t>If you see a lion there, don’t forget to roar!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ED75B-2568-4206-832B-EF59D73D1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8" r="3525" b="1"/>
          <a:stretch/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5F2BC-A168-4A18-88AF-A74D0D4EB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7" r="5471" b="2"/>
          <a:stretch/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4546A-A355-41A1-B95D-F354968C3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3" r="11906" b="1"/>
          <a:stretch/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B69C6-4F58-43CC-9849-6FDEA23534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15" r="22501" b="3"/>
          <a:stretch/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451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C711C-6562-48A1-9A06-25FD482E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b="1" i="1" dirty="0"/>
              <a:t>Frere Jacques</a:t>
            </a:r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40E4D-38F8-4DDD-97B6-84327CB14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>
                <a:latin typeface="Comic Sans MS" panose="030F0702030302020204" pitchFamily="66" charset="0"/>
              </a:rPr>
              <a:t>Frere Jacques, Frere Jacques</a:t>
            </a:r>
          </a:p>
          <a:p>
            <a:pPr marL="0" indent="0">
              <a:buNone/>
            </a:pPr>
            <a:r>
              <a:rPr lang="en-GB" sz="2200" err="1">
                <a:latin typeface="Comic Sans MS" panose="030F0702030302020204" pitchFamily="66" charset="0"/>
              </a:rPr>
              <a:t>Dormez</a:t>
            </a:r>
            <a:r>
              <a:rPr lang="en-GB" sz="2200">
                <a:latin typeface="Comic Sans MS" panose="030F0702030302020204" pitchFamily="66" charset="0"/>
              </a:rPr>
              <a:t> </a:t>
            </a:r>
            <a:r>
              <a:rPr lang="en-GB" sz="2200" err="1">
                <a:latin typeface="Comic Sans MS" panose="030F0702030302020204" pitchFamily="66" charset="0"/>
              </a:rPr>
              <a:t>vous</a:t>
            </a:r>
            <a:r>
              <a:rPr lang="en-GB" sz="2200">
                <a:latin typeface="Comic Sans MS" panose="030F0702030302020204" pitchFamily="66" charset="0"/>
              </a:rPr>
              <a:t>, </a:t>
            </a:r>
            <a:r>
              <a:rPr lang="en-GB" sz="2200" err="1">
                <a:latin typeface="Comic Sans MS" panose="030F0702030302020204" pitchFamily="66" charset="0"/>
              </a:rPr>
              <a:t>dormez</a:t>
            </a:r>
            <a:r>
              <a:rPr lang="en-GB" sz="2200">
                <a:latin typeface="Comic Sans MS" panose="030F0702030302020204" pitchFamily="66" charset="0"/>
              </a:rPr>
              <a:t> </a:t>
            </a:r>
            <a:r>
              <a:rPr lang="en-GB" sz="2200" err="1">
                <a:latin typeface="Comic Sans MS" panose="030F0702030302020204" pitchFamily="66" charset="0"/>
              </a:rPr>
              <a:t>vous</a:t>
            </a:r>
            <a:r>
              <a:rPr lang="en-GB" sz="220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en-GB" sz="2200" err="1">
                <a:latin typeface="Comic Sans MS" panose="030F0702030302020204" pitchFamily="66" charset="0"/>
              </a:rPr>
              <a:t>Sonnez</a:t>
            </a:r>
            <a:r>
              <a:rPr lang="en-GB" sz="2200">
                <a:latin typeface="Comic Sans MS" panose="030F0702030302020204" pitchFamily="66" charset="0"/>
              </a:rPr>
              <a:t> les </a:t>
            </a:r>
            <a:r>
              <a:rPr lang="en-GB" sz="2200" err="1">
                <a:latin typeface="Comic Sans MS" panose="030F0702030302020204" pitchFamily="66" charset="0"/>
              </a:rPr>
              <a:t>matines</a:t>
            </a:r>
            <a:r>
              <a:rPr lang="en-GB" sz="2200">
                <a:latin typeface="Comic Sans MS" panose="030F0702030302020204" pitchFamily="66" charset="0"/>
              </a:rPr>
              <a:t>, </a:t>
            </a:r>
            <a:r>
              <a:rPr lang="en-GB" sz="2200" err="1">
                <a:latin typeface="Comic Sans MS" panose="030F0702030302020204" pitchFamily="66" charset="0"/>
              </a:rPr>
              <a:t>sonnez</a:t>
            </a:r>
            <a:r>
              <a:rPr lang="en-GB" sz="2200">
                <a:latin typeface="Comic Sans MS" panose="030F0702030302020204" pitchFamily="66" charset="0"/>
              </a:rPr>
              <a:t> les </a:t>
            </a:r>
            <a:r>
              <a:rPr lang="en-GB" sz="2200" err="1">
                <a:latin typeface="Comic Sans MS" panose="030F0702030302020204" pitchFamily="66" charset="0"/>
              </a:rPr>
              <a:t>matines</a:t>
            </a:r>
            <a:endParaRPr lang="en-GB" sz="220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200">
                <a:latin typeface="Comic Sans MS" panose="030F0702030302020204" pitchFamily="66" charset="0"/>
              </a:rPr>
              <a:t>Din </a:t>
            </a:r>
            <a:r>
              <a:rPr lang="en-GB" sz="2200" err="1">
                <a:latin typeface="Comic Sans MS" panose="030F0702030302020204" pitchFamily="66" charset="0"/>
              </a:rPr>
              <a:t>din</a:t>
            </a:r>
            <a:r>
              <a:rPr lang="en-GB" sz="2200">
                <a:latin typeface="Comic Sans MS" panose="030F0702030302020204" pitchFamily="66" charset="0"/>
              </a:rPr>
              <a:t> don! Din </a:t>
            </a:r>
            <a:r>
              <a:rPr lang="en-GB" sz="2200" err="1">
                <a:latin typeface="Comic Sans MS" panose="030F0702030302020204" pitchFamily="66" charset="0"/>
              </a:rPr>
              <a:t>din</a:t>
            </a:r>
            <a:r>
              <a:rPr lang="en-GB" sz="2200">
                <a:latin typeface="Comic Sans MS" panose="030F0702030302020204" pitchFamily="66" charset="0"/>
              </a:rPr>
              <a:t> don!</a:t>
            </a:r>
          </a:p>
          <a:p>
            <a:pPr marL="0" indent="0">
              <a:buNone/>
            </a:pPr>
            <a:endParaRPr lang="en-GB" sz="220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200">
                <a:latin typeface="Comic Sans MS" panose="030F0702030302020204" pitchFamily="66" charset="0"/>
              </a:rPr>
              <a:t>Are you sleeping? Are you sleeping?</a:t>
            </a:r>
          </a:p>
          <a:p>
            <a:pPr marL="0" indent="0">
              <a:buNone/>
            </a:pPr>
            <a:r>
              <a:rPr lang="en-GB" sz="2200">
                <a:latin typeface="Comic Sans MS" panose="030F0702030302020204" pitchFamily="66" charset="0"/>
              </a:rPr>
              <a:t>Brother John, Brother John</a:t>
            </a:r>
          </a:p>
          <a:p>
            <a:pPr marL="0" indent="0">
              <a:buNone/>
            </a:pPr>
            <a:r>
              <a:rPr lang="en-GB" sz="2200">
                <a:latin typeface="Comic Sans MS" panose="030F0702030302020204" pitchFamily="66" charset="0"/>
              </a:rPr>
              <a:t>Morning bells are ringing, morning bells are ringing</a:t>
            </a:r>
          </a:p>
          <a:p>
            <a:pPr marL="0" indent="0">
              <a:buNone/>
            </a:pPr>
            <a:r>
              <a:rPr lang="en-GB" sz="2200">
                <a:latin typeface="Comic Sans MS" panose="030F0702030302020204" pitchFamily="66" charset="0"/>
              </a:rPr>
              <a:t>Ding </a:t>
            </a:r>
            <a:r>
              <a:rPr lang="en-GB" sz="2200" err="1">
                <a:latin typeface="Comic Sans MS" panose="030F0702030302020204" pitchFamily="66" charset="0"/>
              </a:rPr>
              <a:t>Ding</a:t>
            </a:r>
            <a:r>
              <a:rPr lang="en-GB" sz="2200">
                <a:latin typeface="Comic Sans MS" panose="030F0702030302020204" pitchFamily="66" charset="0"/>
              </a:rPr>
              <a:t> Dong! Ding </a:t>
            </a:r>
            <a:r>
              <a:rPr lang="en-GB" sz="2200" err="1">
                <a:latin typeface="Comic Sans MS" panose="030F0702030302020204" pitchFamily="66" charset="0"/>
              </a:rPr>
              <a:t>Ding</a:t>
            </a:r>
            <a:r>
              <a:rPr lang="en-GB" sz="2200">
                <a:latin typeface="Comic Sans MS" panose="030F0702030302020204" pitchFamily="66" charset="0"/>
              </a:rPr>
              <a:t> Dong!</a:t>
            </a:r>
          </a:p>
        </p:txBody>
      </p:sp>
      <p:sp>
        <p:nvSpPr>
          <p:cNvPr id="20" name="Oval 1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23BB2-EE57-4737-946D-82AC282C4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3" r="24036" b="-2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4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F0F2-4A9C-475A-AD5E-03C0B9F7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b="1" i="1" dirty="0"/>
              <a:t>Baa </a:t>
            </a:r>
            <a:r>
              <a:rPr lang="en-GB" sz="3600" b="1" i="1" dirty="0" err="1"/>
              <a:t>Baa</a:t>
            </a:r>
            <a:r>
              <a:rPr lang="en-GB" sz="3600" b="1" i="1" dirty="0"/>
              <a:t> Black Sheep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2D717-59F4-4E6F-B3F7-5A345D92B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83" b="1511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293DD-ED15-4928-9023-ABAB39E90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Baa </a:t>
            </a:r>
            <a:r>
              <a:rPr lang="en-GB" sz="2400" dirty="0" err="1">
                <a:latin typeface="Comic Sans MS" panose="030F0702030302020204" pitchFamily="66" charset="0"/>
              </a:rPr>
              <a:t>baa</a:t>
            </a:r>
            <a:r>
              <a:rPr lang="en-GB" sz="2400" dirty="0">
                <a:latin typeface="Comic Sans MS" panose="030F0702030302020204" pitchFamily="66" charset="0"/>
              </a:rPr>
              <a:t> black sheep, have you any wool.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Yes sir, yes sir, three bags full.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One for the master and one for the dame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And one for the little boy who lives down the lane.</a:t>
            </a:r>
          </a:p>
        </p:txBody>
      </p:sp>
    </p:spTree>
    <p:extLst>
      <p:ext uri="{BB962C8B-B14F-4D97-AF65-F5344CB8AC3E}">
        <p14:creationId xmlns:p14="http://schemas.microsoft.com/office/powerpoint/2010/main" val="358420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86215-F8C3-465C-8200-C39EB1A43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1889325" cy="2452687"/>
          </a:xfrm>
        </p:spPr>
        <p:txBody>
          <a:bodyPr anchor="ctr">
            <a:normAutofit/>
          </a:bodyPr>
          <a:lstStyle/>
          <a:p>
            <a:r>
              <a:rPr lang="en-GB" sz="3600" b="1" i="1" dirty="0"/>
              <a:t>Twinkle </a:t>
            </a:r>
            <a:r>
              <a:rPr lang="en-GB" sz="3600" b="1" i="1" dirty="0" err="1"/>
              <a:t>Twinkle</a:t>
            </a:r>
            <a:endParaRPr lang="en-GB" sz="36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BC11A-6131-4FFF-807C-BC33ADD1F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04" b="1749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9DC05-079B-47F0-AD19-A90A8C014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338" y="3752850"/>
            <a:ext cx="9339057" cy="24526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Twinkle </a:t>
            </a:r>
            <a:r>
              <a:rPr lang="en-GB" dirty="0" err="1">
                <a:latin typeface="Comic Sans MS" panose="030F0702030302020204" pitchFamily="66" charset="0"/>
              </a:rPr>
              <a:t>twinkle</a:t>
            </a:r>
            <a:r>
              <a:rPr lang="en-GB" dirty="0">
                <a:latin typeface="Comic Sans MS" panose="030F0702030302020204" pitchFamily="66" charset="0"/>
              </a:rPr>
              <a:t> little star, how I wonder what you are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Up above the world so high, like a diamond in the sky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Twinkle </a:t>
            </a:r>
            <a:r>
              <a:rPr lang="en-GB" dirty="0" err="1">
                <a:latin typeface="Comic Sans MS" panose="030F0702030302020204" pitchFamily="66" charset="0"/>
              </a:rPr>
              <a:t>twinkle</a:t>
            </a:r>
            <a:r>
              <a:rPr lang="en-GB" dirty="0">
                <a:latin typeface="Comic Sans MS" panose="030F0702030302020204" pitchFamily="66" charset="0"/>
              </a:rPr>
              <a:t> little star, how I wonder what you are.</a:t>
            </a:r>
          </a:p>
        </p:txBody>
      </p:sp>
    </p:spTree>
    <p:extLst>
      <p:ext uri="{BB962C8B-B14F-4D97-AF65-F5344CB8AC3E}">
        <p14:creationId xmlns:p14="http://schemas.microsoft.com/office/powerpoint/2010/main" val="1115219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8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5E0CB-751B-4BAB-9325-7FBFD3F8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662781"/>
          </a:xfrm>
        </p:spPr>
        <p:txBody>
          <a:bodyPr>
            <a:normAutofit fontScale="90000"/>
          </a:bodyPr>
          <a:lstStyle/>
          <a:p>
            <a:r>
              <a:rPr lang="en-GB" b="1" i="1" dirty="0"/>
              <a:t>This Old Man</a:t>
            </a:r>
          </a:p>
        </p:txBody>
      </p:sp>
      <p:sp>
        <p:nvSpPr>
          <p:cNvPr id="34" name="Freeform: Shape 10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973A3-ADAD-4E1F-8697-F18AA831F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43000"/>
            <a:ext cx="6513072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This old man, he played one, he played </a:t>
            </a:r>
            <a:r>
              <a:rPr lang="en-GB" sz="1600" dirty="0" err="1">
                <a:latin typeface="Comic Sans MS" panose="030F0702030302020204" pitchFamily="66" charset="0"/>
              </a:rPr>
              <a:t>knick</a:t>
            </a:r>
            <a:r>
              <a:rPr lang="en-GB" sz="1600" dirty="0">
                <a:latin typeface="Comic Sans MS" panose="030F0702030302020204" pitchFamily="66" charset="0"/>
              </a:rPr>
              <a:t> knack on my thumb, 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With a </a:t>
            </a:r>
            <a:r>
              <a:rPr lang="en-GB" sz="1600" dirty="0" err="1">
                <a:latin typeface="Comic Sans MS" panose="030F0702030302020204" pitchFamily="66" charset="0"/>
              </a:rPr>
              <a:t>knick</a:t>
            </a:r>
            <a:r>
              <a:rPr lang="en-GB" sz="1600" dirty="0">
                <a:latin typeface="Comic Sans MS" panose="030F0702030302020204" pitchFamily="66" charset="0"/>
              </a:rPr>
              <a:t> knack paddy whack give the dog a bone,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This old man came rolling home.</a:t>
            </a:r>
          </a:p>
          <a:p>
            <a:pPr marL="0" indent="0">
              <a:buNone/>
            </a:pPr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This old man, he played two, he played </a:t>
            </a:r>
            <a:r>
              <a:rPr lang="en-GB" sz="1600" dirty="0" err="1">
                <a:latin typeface="Comic Sans MS" panose="030F0702030302020204" pitchFamily="66" charset="0"/>
              </a:rPr>
              <a:t>knick</a:t>
            </a:r>
            <a:r>
              <a:rPr lang="en-GB" sz="1600" dirty="0">
                <a:latin typeface="Comic Sans MS" panose="030F0702030302020204" pitchFamily="66" charset="0"/>
              </a:rPr>
              <a:t> knack on my shoe,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With a </a:t>
            </a:r>
            <a:r>
              <a:rPr lang="en-GB" sz="1600" dirty="0" err="1">
                <a:latin typeface="Comic Sans MS" panose="030F0702030302020204" pitchFamily="66" charset="0"/>
              </a:rPr>
              <a:t>knick</a:t>
            </a:r>
            <a:r>
              <a:rPr lang="en-GB" sz="1600" dirty="0">
                <a:latin typeface="Comic Sans MS" panose="030F0702030302020204" pitchFamily="66" charset="0"/>
              </a:rPr>
              <a:t> knack paddy whack give the dog a bone,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This old man came rolling home.</a:t>
            </a:r>
          </a:p>
          <a:p>
            <a:pPr marL="0" indent="0">
              <a:buNone/>
            </a:pPr>
            <a:endParaRPr lang="en-GB" sz="1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3. Played three on my knee                4. Played four on the floor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5. Played five on the hive                   6. Played six on my sticks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7. Played seven up in heaven               8. Played eight on my gate</a:t>
            </a:r>
          </a:p>
          <a:p>
            <a:pPr marL="0" indent="0">
              <a:buNone/>
            </a:pPr>
            <a:r>
              <a:rPr lang="en-GB" sz="1600" dirty="0">
                <a:latin typeface="Comic Sans MS" panose="030F0702030302020204" pitchFamily="66" charset="0"/>
              </a:rPr>
              <a:t>9. Played nine on my spine                  10. Played ten once again</a:t>
            </a:r>
          </a:p>
        </p:txBody>
      </p:sp>
      <p:sp>
        <p:nvSpPr>
          <p:cNvPr id="35" name="Oval 12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14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D1E94-11FC-4D2E-A048-263786914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9" r="27440" b="-2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7" name="Freeform: Shape 16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8" name="Straight Connector 18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20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22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12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6B444-5EB2-4A0B-9479-0F62784BD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95D27-740D-4DA1-8331-ABEA1B73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 i="1" dirty="0"/>
              <a:t>Sing a Song of Sixpence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08C13-660A-40B8-8885-B4FAFD28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Sing a song of sixpence a pocket full of rye</a:t>
            </a: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Four and twenty black birds baked in a pie</a:t>
            </a: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When the pie was opened the birds began to sing</a:t>
            </a: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Wasn’t that a dainty dish to set before the king.</a:t>
            </a:r>
          </a:p>
          <a:p>
            <a:pPr marL="0" indent="0">
              <a:buNone/>
            </a:pPr>
            <a:endParaRPr lang="en-GB" sz="260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The king was in his counting house, counting out his money</a:t>
            </a: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The queen was in the parlour, eating bread and honey</a:t>
            </a: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The maid was in the garden hanging out her clothes</a:t>
            </a:r>
          </a:p>
          <a:p>
            <a:pPr marL="0" indent="0">
              <a:buNone/>
            </a:pPr>
            <a:r>
              <a:rPr lang="en-GB" sz="2600">
                <a:latin typeface="Comic Sans MS" panose="030F0702030302020204" pitchFamily="66" charset="0"/>
              </a:rPr>
              <a:t>When up came a blackbird and pecked off her nose.</a:t>
            </a:r>
          </a:p>
        </p:txBody>
      </p:sp>
    </p:spTree>
    <p:extLst>
      <p:ext uri="{BB962C8B-B14F-4D97-AF65-F5344CB8AC3E}">
        <p14:creationId xmlns:p14="http://schemas.microsoft.com/office/powerpoint/2010/main" val="56799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D159B-2B4D-4A63-BB48-FB680700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b="1" i="1"/>
              <a:t>Incy Wincy Spider</a:t>
            </a:r>
            <a:endParaRPr lang="en-GB" b="1" i="1" dirty="0"/>
          </a:p>
        </p:txBody>
      </p:sp>
      <p:sp>
        <p:nvSpPr>
          <p:cNvPr id="32" name="Freeform: Shape 1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FBD2E-1CAC-44D0-A157-5813AA88C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latin typeface="Comic Sans MS" panose="030F0702030302020204" pitchFamily="66" charset="0"/>
              </a:rPr>
              <a:t>Incy Wincy spider climbed up the water spout</a:t>
            </a:r>
          </a:p>
          <a:p>
            <a:pPr marL="0" indent="0">
              <a:buNone/>
            </a:pPr>
            <a:r>
              <a:rPr lang="en-GB">
                <a:latin typeface="Comic Sans MS" panose="030F0702030302020204" pitchFamily="66" charset="0"/>
              </a:rPr>
              <a:t>Along came the rain and washed the spider out</a:t>
            </a:r>
          </a:p>
          <a:p>
            <a:pPr marL="0" indent="0">
              <a:buNone/>
            </a:pPr>
            <a:r>
              <a:rPr lang="en-GB">
                <a:latin typeface="Comic Sans MS" panose="030F0702030302020204" pitchFamily="66" charset="0"/>
              </a:rPr>
              <a:t>Out came the sun and dried up all the rain</a:t>
            </a:r>
          </a:p>
          <a:p>
            <a:pPr marL="0" indent="0">
              <a:buNone/>
            </a:pPr>
            <a:r>
              <a:rPr lang="en-GB">
                <a:latin typeface="Comic Sans MS" panose="030F0702030302020204" pitchFamily="66" charset="0"/>
              </a:rPr>
              <a:t>So Incy Wincy spider climbed up the spout again!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3" name="Oval 1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1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6CF9A-BAB1-44EA-BB51-10E67C7B9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6774" y="2946963"/>
            <a:ext cx="2533422" cy="142504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E1143-159A-4DAA-9D09-2389D0C9B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8504" y="1113100"/>
            <a:ext cx="2533422" cy="1425049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8F913-0037-4F95-8A44-9534AE76D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8503" y="4216128"/>
            <a:ext cx="2533423" cy="1425050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35" name="Arc 18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20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9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6D143-ABAB-45FE-8AA1-F991BC0D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b="1" i="1"/>
              <a:t>Head Shoulders Knees and Toes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3759F-FDD5-4F16-9C65-77EEDE225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18" b="2401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ED620-93E4-4679-964D-698EB364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Head, shoulders knees and toes, knees and toes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Head, shoulders knees and toes, knees and toes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And eyes and ears and mouth and nose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Head shoulders knees and toes, knees and toes!</a:t>
            </a:r>
          </a:p>
        </p:txBody>
      </p:sp>
    </p:spTree>
    <p:extLst>
      <p:ext uri="{BB962C8B-B14F-4D97-AF65-F5344CB8AC3E}">
        <p14:creationId xmlns:p14="http://schemas.microsoft.com/office/powerpoint/2010/main" val="1486462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74ECF-4C4A-4C1F-ABB4-1D99B252C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sz="3400" b="1" i="1"/>
              <a:t>Merrily We Roll Along/Mary Had a Little Lamb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53394-8D44-453A-B1D8-1B209CD5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>
                <a:latin typeface="Comic Sans MS" panose="030F0702030302020204" pitchFamily="66" charset="0"/>
              </a:rPr>
              <a:t>Merrily we roll along, roll along, roll along</a:t>
            </a:r>
          </a:p>
          <a:p>
            <a:pPr marL="0" indent="0">
              <a:buNone/>
            </a:pPr>
            <a:r>
              <a:rPr lang="en-GB" sz="2400">
                <a:latin typeface="Comic Sans MS" panose="030F0702030302020204" pitchFamily="66" charset="0"/>
              </a:rPr>
              <a:t>Merrily we roll along o’er the big blue sea</a:t>
            </a:r>
          </a:p>
          <a:p>
            <a:pPr marL="0" indent="0">
              <a:buNone/>
            </a:pPr>
            <a:endParaRPr lang="en-GB" sz="240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>
                <a:latin typeface="Comic Sans MS" panose="030F0702030302020204" pitchFamily="66" charset="0"/>
              </a:rPr>
              <a:t>Mary had a little lamb, </a:t>
            </a:r>
          </a:p>
          <a:p>
            <a:pPr marL="0" indent="0">
              <a:buNone/>
            </a:pPr>
            <a:r>
              <a:rPr lang="en-GB" sz="2400">
                <a:latin typeface="Comic Sans MS" panose="030F0702030302020204" pitchFamily="66" charset="0"/>
              </a:rPr>
              <a:t>little lamb little lamb</a:t>
            </a:r>
          </a:p>
          <a:p>
            <a:pPr marL="0" indent="0">
              <a:buNone/>
            </a:pPr>
            <a:r>
              <a:rPr lang="en-GB" sz="2400">
                <a:latin typeface="Comic Sans MS" panose="030F0702030302020204" pitchFamily="66" charset="0"/>
              </a:rPr>
              <a:t>Mary had a little lamb, </a:t>
            </a:r>
          </a:p>
          <a:p>
            <a:pPr marL="0" indent="0">
              <a:buNone/>
            </a:pPr>
            <a:r>
              <a:rPr lang="en-GB" sz="2400">
                <a:latin typeface="Comic Sans MS" panose="030F0702030302020204" pitchFamily="66" charset="0"/>
              </a:rPr>
              <a:t>Its fleece was white as snow</a:t>
            </a:r>
          </a:p>
        </p:txBody>
      </p:sp>
      <p:sp>
        <p:nvSpPr>
          <p:cNvPr id="26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5F78F-0ED9-4E42-BEB8-6ED7C648E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5" r="24650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7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434CE-FB05-48BD-830C-3A575F809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8" r="-1" b="-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02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B6252-592E-4612-850C-1FA2CCE60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85" r="-2" b="30137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27A3F7-F56F-4EA5-A589-8D09550B2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79" r="-2" b="608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D80288-81E2-4462-B45C-E5A03F7D5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5960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8" name="Freeform: Shape 12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14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11FD9-6396-4F9F-86C4-8CE7C1300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en-GB" sz="3400" b="1" i="1" dirty="0"/>
              <a:t>Hickory Dickory Dock</a:t>
            </a: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18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AEFF7-97C3-4BA4-9D1E-040CD38DD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342387"/>
            <a:ext cx="5821613" cy="41631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Hickory dickory dock, the mouse ran up the clock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The clock struck one, the mouse ran down, hickory dickory dock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Hickory dickory dock, the bird flew around the clock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The clock struck two, away the bird flew, hickory dickory dock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Hickory dickory dock, the monkey danced round the clock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The clock struck three, he climbed up a tree, hickory dickory dock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Hickory dickory dock, the big bear looked at the clock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The clock struck four, he walked through the door, hickory dickory dock</a:t>
            </a:r>
          </a:p>
          <a:p>
            <a:pPr marL="0" indent="0">
              <a:buNone/>
            </a:pPr>
            <a:endParaRPr lang="en-GB" sz="1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Hickory dickory dock, the bee buzzed around the clock</a:t>
            </a:r>
          </a:p>
          <a:p>
            <a:pPr marL="0" indent="0">
              <a:buNone/>
            </a:pPr>
            <a:r>
              <a:rPr lang="en-GB" sz="1400" dirty="0">
                <a:latin typeface="Comic Sans MS" panose="030F0702030302020204" pitchFamily="66" charset="0"/>
              </a:rPr>
              <a:t>The clock struck five, she flew back to her hive, hickory dickory dock</a:t>
            </a:r>
          </a:p>
          <a:p>
            <a:pPr marL="0" indent="0">
              <a:buNone/>
            </a:pPr>
            <a:endParaRPr lang="en-GB" sz="1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46882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ECC9B-6C59-49EA-9B53-CCEA18C7C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3482" r="-1" b="3840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1C9E0-70C3-4F60-85DC-E6153C96D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" r="-1" b="11720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75F2B-6A3E-49A3-A83F-0F91FDAFF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657224"/>
            <a:ext cx="4803637" cy="58197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Hickory dickory dock, the fox danced around the clock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The clock struck six, she did some tricks, hickory dickory dock</a:t>
            </a:r>
          </a:p>
          <a:p>
            <a:pPr marL="0" indent="0">
              <a:buNone/>
            </a:pPr>
            <a:endParaRPr lang="en-GB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Hickory dickory dock, a pig oinked at the clock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The clock struck seven, there is no eleven, hickory dickory dock</a:t>
            </a:r>
          </a:p>
          <a:p>
            <a:pPr marL="0" indent="0">
              <a:buNone/>
            </a:pPr>
            <a:endParaRPr lang="en-GB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Hickory dickory dock, the cow mooed at the clock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The clock struck eight, she jumped over the gate, hickory dickory dock</a:t>
            </a:r>
          </a:p>
          <a:p>
            <a:pPr marL="0" indent="0">
              <a:buNone/>
            </a:pPr>
            <a:endParaRPr lang="en-GB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Hickory dickory dock, a hen clucked at the clock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The clock struck nine, her chicks in line, hickory dickory dock</a:t>
            </a:r>
          </a:p>
          <a:p>
            <a:pPr marL="0" indent="0">
              <a:buNone/>
            </a:pPr>
            <a:endParaRPr lang="en-GB" sz="14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Hickory dickory dock, an elephant stamped on the clock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The clock struck ten, lets do it again, hickory dickory dock!</a:t>
            </a:r>
          </a:p>
          <a:p>
            <a:pPr marL="0" indent="0">
              <a:buNone/>
            </a:pPr>
            <a:endParaRPr lang="en-GB" sz="1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E4D938A4-397D-4F8D-ADFF-E916F0E8C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12050-5C68-4367-BBAB-F1925F13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944" y="365125"/>
            <a:ext cx="5393360" cy="1325563"/>
          </a:xfrm>
        </p:spPr>
        <p:txBody>
          <a:bodyPr>
            <a:normAutofit/>
          </a:bodyPr>
          <a:lstStyle/>
          <a:p>
            <a:r>
              <a:rPr lang="en-GB" b="1" i="1"/>
              <a:t>If you’re happy and you know it</a:t>
            </a:r>
            <a:endParaRPr lang="en-GB" b="1" i="1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36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2F61ABFD-DE05-41FD-A6B7-6D40196C1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5036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DDB70C9-5860-42D3-B185-BE9DA02F5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38" y="955735"/>
            <a:ext cx="2476110" cy="278998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356045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37614" y="2755933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F646DF8-223D-47DD-95B1-F2654229E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1F000-2975-4824-A8E9-70BC7533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326" y="5142710"/>
            <a:ext cx="2066062" cy="1033031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2C3A2-9927-4A46-9D95-1FF77E4D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943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If you’re happy and you know it clap your hands (clap clap)</a:t>
            </a:r>
          </a:p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If you’re happy and you know it clap your hands (clap clap)</a:t>
            </a:r>
          </a:p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If you’re happy and you know it and you really want to show it if you’re happy and you know it clap your hands (clap clap)</a:t>
            </a:r>
          </a:p>
          <a:p>
            <a:pPr marL="0" indent="0"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2. Stamp your feet (stamp stamp)</a:t>
            </a:r>
          </a:p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3. Honk your nose (honk honk)</a:t>
            </a:r>
          </a:p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4. Pat your head (pat pat)</a:t>
            </a:r>
          </a:p>
          <a:p>
            <a:pPr marL="0" indent="0">
              <a:buNone/>
            </a:pPr>
            <a:r>
              <a:rPr lang="en-GB" sz="2000">
                <a:latin typeface="Comic Sans MS" panose="030F0702030302020204" pitchFamily="66" charset="0"/>
              </a:rPr>
              <a:t>5. Say “We Are!” (We Are!)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53204" y="402001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81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7048B-CA2E-49ED-BE67-61E8870C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b="1" i="1">
                <a:solidFill>
                  <a:srgbClr val="000000"/>
                </a:solidFill>
              </a:rPr>
              <a:t>Put Your Finger on Your Head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6B71A-D1FD-404C-911F-45E05028C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8" t="12967" r="11922" b="7811"/>
          <a:stretch/>
        </p:blipFill>
        <p:spPr>
          <a:xfrm>
            <a:off x="429349" y="2139168"/>
            <a:ext cx="3661831" cy="25998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4B1B7-1660-407D-A28C-7D3B205A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3" y="2421682"/>
            <a:ext cx="5672077" cy="420771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Put your finger on your head on your head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Put your finger on your head on your head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Put your finger on your head, tell me is a green or red</a:t>
            </a: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Put your finger on your head, on your head</a:t>
            </a:r>
          </a:p>
          <a:p>
            <a:pPr marL="0" indent="0">
              <a:buNone/>
            </a:pPr>
            <a:endParaRPr lang="en-GB" sz="1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2.Put your finger on your ear – leave it there for a year</a:t>
            </a:r>
          </a:p>
          <a:p>
            <a:pPr marL="0" indent="0">
              <a:buNone/>
            </a:pPr>
            <a:endParaRPr lang="en-GB" sz="1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3.Put your finger on your cheek – leave it there for a week</a:t>
            </a:r>
          </a:p>
          <a:p>
            <a:pPr marL="0" indent="0">
              <a:buNone/>
            </a:pPr>
            <a:endParaRPr lang="en-GB" sz="16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4.Put your finger on your finger on your finger, etc</a:t>
            </a:r>
          </a:p>
        </p:txBody>
      </p:sp>
    </p:spTree>
    <p:extLst>
      <p:ext uri="{BB962C8B-B14F-4D97-AF65-F5344CB8AC3E}">
        <p14:creationId xmlns:p14="http://schemas.microsoft.com/office/powerpoint/2010/main" val="1796680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CEB6C8266ADB4BA830E71654298F5E" ma:contentTypeVersion="11" ma:contentTypeDescription="Create a new document." ma:contentTypeScope="" ma:versionID="4bc632c491aeb7cd008f4676c773aac1">
  <xsd:schema xmlns:xsd="http://www.w3.org/2001/XMLSchema" xmlns:xs="http://www.w3.org/2001/XMLSchema" xmlns:p="http://schemas.microsoft.com/office/2006/metadata/properties" xmlns:ns3="52591c70-2b9b-40fe-8218-d79ca097edbb" xmlns:ns4="83273a0a-4ede-44e2-9b3b-c43ea67d21b1" targetNamespace="http://schemas.microsoft.com/office/2006/metadata/properties" ma:root="true" ma:fieldsID="2e0773c8f34030545473ecb9d7806545" ns3:_="" ns4:_="">
    <xsd:import namespace="52591c70-2b9b-40fe-8218-d79ca097edbb"/>
    <xsd:import namespace="83273a0a-4ede-44e2-9b3b-c43ea67d21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91c70-2b9b-40fe-8218-d79ca097ed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73a0a-4ede-44e2-9b3b-c43ea67d21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9959F1-0918-4820-8F4E-31278573BA1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2591c70-2b9b-40fe-8218-d79ca097edbb"/>
    <ds:schemaRef ds:uri="http://purl.org/dc/elements/1.1/"/>
    <ds:schemaRef ds:uri="http://schemas.microsoft.com/office/2006/metadata/properties"/>
    <ds:schemaRef ds:uri="83273a0a-4ede-44e2-9b3b-c43ea67d21b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B696387-78DA-47BC-A910-5F510CC238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5C379D-0EE5-4E8D-A92E-E1838786E9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591c70-2b9b-40fe-8218-d79ca097edbb"/>
    <ds:schemaRef ds:uri="83273a0a-4ede-44e2-9b3b-c43ea67d21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2221</Words>
  <Application>Microsoft Office PowerPoint</Application>
  <PresentationFormat>Widescreen</PresentationFormat>
  <Paragraphs>236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Andalus</vt:lpstr>
      <vt:lpstr>Arial</vt:lpstr>
      <vt:lpstr>Calibri</vt:lpstr>
      <vt:lpstr>Calibri Light</vt:lpstr>
      <vt:lpstr>Comic Sans MS</vt:lpstr>
      <vt:lpstr>Office Theme</vt:lpstr>
      <vt:lpstr>Songs for EYFS and Year 1</vt:lpstr>
      <vt:lpstr>Row Row Row</vt:lpstr>
      <vt:lpstr>Incy Wincy Spider</vt:lpstr>
      <vt:lpstr>Head Shoulders Knees and Toes</vt:lpstr>
      <vt:lpstr>Merrily We Roll Along/Mary Had a Little Lamb</vt:lpstr>
      <vt:lpstr>Hickory Dickory Dock</vt:lpstr>
      <vt:lpstr>PowerPoint Presentation</vt:lpstr>
      <vt:lpstr>If you’re happy and you know it</vt:lpstr>
      <vt:lpstr>Put Your Finger on Your Head</vt:lpstr>
      <vt:lpstr>Five Little Ducks</vt:lpstr>
      <vt:lpstr>1 2 3 4 5 Once I Caught a Fish Alive</vt:lpstr>
      <vt:lpstr>10 Fat Sausages</vt:lpstr>
      <vt:lpstr>PowerPoint Presentation</vt:lpstr>
      <vt:lpstr>Miss Polly</vt:lpstr>
      <vt:lpstr>Here we go Looby Loo</vt:lpstr>
      <vt:lpstr>Wind the Bobbin Up</vt:lpstr>
      <vt:lpstr>London Bridge is Falling Down</vt:lpstr>
      <vt:lpstr>Johnny Taps with One Hammer</vt:lpstr>
      <vt:lpstr>The Music Man</vt:lpstr>
      <vt:lpstr>Frere Jacques</vt:lpstr>
      <vt:lpstr>Baa Baa Black Sheep</vt:lpstr>
      <vt:lpstr>Twinkle Twinkle</vt:lpstr>
      <vt:lpstr>This Old Man</vt:lpstr>
      <vt:lpstr>Sing a Song of Sixpence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Songs for EYFS and Year 1</dc:title>
  <dc:creator>Tyler, Claire</dc:creator>
  <cp:lastModifiedBy>Tyler, Claire</cp:lastModifiedBy>
  <cp:revision>1</cp:revision>
  <dcterms:created xsi:type="dcterms:W3CDTF">2020-04-29T14:25:55Z</dcterms:created>
  <dcterms:modified xsi:type="dcterms:W3CDTF">2020-04-29T15:03:36Z</dcterms:modified>
</cp:coreProperties>
</file>